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diagrams/data26.xml" ContentType="application/vnd.openxmlformats-officedocument.drawingml.diagramData+xml"/>
  <Override PartName="/ppt/diagrams/data25.xml" ContentType="application/vnd.openxmlformats-officedocument.drawingml.diagramData+xml"/>
  <Override PartName="/ppt/diagrams/data24.xml" ContentType="application/vnd.openxmlformats-officedocument.drawingml.diagramData+xml"/>
  <Override PartName="/ppt/diagrams/data23.xml" ContentType="application/vnd.openxmlformats-officedocument.drawingml.diagramData+xml"/>
  <Override PartName="/ppt/diagrams/data21.xml" ContentType="application/vnd.openxmlformats-officedocument.drawingml.diagramData+xml"/>
  <Override PartName="/ppt/diagrams/data1.xml" ContentType="application/vnd.openxmlformats-officedocument.drawingml.diagramData+xml"/>
  <Override PartName="/ppt/diagrams/data11.xml" ContentType="application/vnd.openxmlformats-officedocument.drawingml.diagramData+xml"/>
  <Override PartName="/ppt/diagrams/data8.xml" ContentType="application/vnd.openxmlformats-officedocument.drawingml.diagramData+xml"/>
  <Override PartName="/ppt/diagrams/data3.xml" ContentType="application/vnd.openxmlformats-officedocument.drawingml.diagramData+xml"/>
  <Override PartName="/ppt/diagrams/data15.xml" ContentType="application/vnd.openxmlformats-officedocument.drawingml.diagramData+xml"/>
  <Override PartName="/ppt/diagrams/data20.xml" ContentType="application/vnd.openxmlformats-officedocument.drawingml.diagramData+xml"/>
  <Override PartName="/ppt/diagrams/data5.xml" ContentType="application/vnd.openxmlformats-officedocument.drawingml.diagramData+xml"/>
  <Override PartName="/ppt/diagrams/data22.xml" ContentType="application/vnd.openxmlformats-officedocument.drawingml.diagramData+xml"/>
  <Override PartName="/ppt/diagrams/data4.xml" ContentType="application/vnd.openxmlformats-officedocument.drawingml.diagramData+xml"/>
  <Override PartName="/ppt/diagrams/data14.xml" ContentType="application/vnd.openxmlformats-officedocument.drawingml.diagramData+xml"/>
  <Override PartName="/ppt/diagrams/data9.xml" ContentType="application/vnd.openxmlformats-officedocument.drawingml.diagramData+xml"/>
  <Override PartName="/ppt/diagrams/data12.xml" ContentType="application/vnd.openxmlformats-officedocument.drawingml.diagramData+xml"/>
  <Override PartName="/ppt/diagrams/data6.xml" ContentType="application/vnd.openxmlformats-officedocument.drawingml.diagramData+xml"/>
  <Override PartName="/ppt/diagrams/data18.xml" ContentType="application/vnd.openxmlformats-officedocument.drawingml.diagramData+xml"/>
  <Override PartName="/ppt/diagrams/data16.xml" ContentType="application/vnd.openxmlformats-officedocument.drawingml.diagramData+xml"/>
  <Override PartName="/ppt/diagrams/data10.xml" ContentType="application/vnd.openxmlformats-officedocument.drawingml.diagramData+xml"/>
  <Override PartName="/ppt/diagrams/data17.xml" ContentType="application/vnd.openxmlformats-officedocument.drawingml.diagramData+xml"/>
  <Override PartName="/ppt/diagrams/data7.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13.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heme/theme1.xml" ContentType="application/vnd.openxmlformats-officedocument.theme+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layout1.xml" ContentType="application/vnd.openxmlformats-officedocument.drawingml.diagramLayout+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quickStyle1.xml" ContentType="application/vnd.openxmlformats-officedocument.drawingml.diagramStyle+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colors1.xml" ContentType="application/vnd.openxmlformats-officedocument.drawingml.diagramColors+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rawing1.xml" ContentType="application/vnd.ms-office.drawingml.diagramDrawing+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68" r:id="rId8"/>
    <p:sldId id="269" r:id="rId9"/>
    <p:sldId id="270" r:id="rId10"/>
    <p:sldId id="271" r:id="rId11"/>
    <p:sldId id="276" r:id="rId12"/>
    <p:sldId id="274" r:id="rId13"/>
    <p:sldId id="275" r:id="rId14"/>
    <p:sldId id="272" r:id="rId15"/>
    <p:sldId id="277" r:id="rId16"/>
    <p:sldId id="264" r:id="rId17"/>
    <p:sldId id="262" r:id="rId18"/>
    <p:sldId id="265" r:id="rId19"/>
    <p:sldId id="263" r:id="rId20"/>
    <p:sldId id="266" r:id="rId21"/>
    <p:sldId id="267" r:id="rId22"/>
    <p:sldId id="278" r:id="rId23"/>
    <p:sldId id="273"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1" r:id="rId42"/>
    <p:sldId id="297" r:id="rId43"/>
    <p:sldId id="298" r:id="rId44"/>
    <p:sldId id="299" r:id="rId45"/>
    <p:sldId id="300" r:id="rId46"/>
    <p:sldId id="301" r:id="rId47"/>
    <p:sldId id="302" r:id="rId48"/>
    <p:sldId id="304" r:id="rId49"/>
    <p:sldId id="305" r:id="rId50"/>
    <p:sldId id="306" r:id="rId51"/>
    <p:sldId id="307" r:id="rId52"/>
    <p:sldId id="303" r:id="rId53"/>
    <p:sldId id="309" r:id="rId54"/>
    <p:sldId id="310" r:id="rId55"/>
    <p:sldId id="311" r:id="rId56"/>
    <p:sldId id="312" r:id="rId57"/>
    <p:sldId id="313" r:id="rId58"/>
    <p:sldId id="314" r:id="rId59"/>
    <p:sldId id="30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5EB569-D807-0DAC-298B-4147525ADCE1}" v="6" dt="2025-02-18T04:31:45.369"/>
    <p1510:client id="{82141718-9F3C-29B2-926E-BE65C9F66563}" v="297" dt="2025-02-19T04:30:14.908"/>
    <p1510:client id="{CBD2C0DE-95E9-2C67-ED5C-4F9FF32DF0A7}" v="355" dt="2025-02-18T04:28:35.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image" Target="../media/image9.svg"/><Relationship Id="rId16" Type="http://schemas.openxmlformats.org/officeDocument/2006/relationships/image" Target="../media/image47.svg"/><Relationship Id="rId1" Type="http://schemas.openxmlformats.org/officeDocument/2006/relationships/image" Target="../media/image8.png"/><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4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45.svg"/></Relationships>
</file>

<file path=ppt/diagrams/_rels/data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57.svg"/></Relationships>
</file>

<file path=ppt/diagrams/_rels/data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svg"/></Relationships>
</file>

<file path=ppt/diagrams/_rels/data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ata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2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69.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26.xml.rels><?xml version="1.0" encoding="UTF-8" standalone="yes"?>
<Relationships xmlns="http://schemas.openxmlformats.org/package/2006/relationships"><Relationship Id="rId1" Type="http://schemas.openxmlformats.org/officeDocument/2006/relationships/hyperlink" Target="https://www.geeksforgeeks.org/explain-working-of-https/" TargetMode="External"/></Relationships>
</file>

<file path=ppt/diagrams/_rels/data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ata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31.svg"/></Relationships>
</file>

<file path=ppt/diagrams/_rels/data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93.svg"/></Relationships>
</file>

<file path=ppt/diagrams/_rels/data3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8.png"/><Relationship Id="rId7" Type="http://schemas.openxmlformats.org/officeDocument/2006/relationships/image" Target="../media/image102.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9.svg"/></Relationships>
</file>

<file path=ppt/diagrams/_rels/data3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ata3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01.svg"/><Relationship Id="rId4" Type="http://schemas.openxmlformats.org/officeDocument/2006/relationships/image" Target="../media/image114.svg"/><Relationship Id="rId9" Type="http://schemas.openxmlformats.org/officeDocument/2006/relationships/image" Target="../media/image100.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34.png"/><Relationship Id="rId1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image" Target="../media/image9.svg"/><Relationship Id="rId16" Type="http://schemas.openxmlformats.org/officeDocument/2006/relationships/image" Target="../media/image47.svg"/><Relationship Id="rId1" Type="http://schemas.openxmlformats.org/officeDocument/2006/relationships/image" Target="../media/image8.png"/><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4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45.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5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69.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26.xml.rels><?xml version="1.0" encoding="UTF-8" standalone="yes"?>
<Relationships xmlns="http://schemas.openxmlformats.org/package/2006/relationships"><Relationship Id="rId1" Type="http://schemas.openxmlformats.org/officeDocument/2006/relationships/hyperlink" Target="https://www.geeksforgeeks.org/explain-working-of-https/" TargetMode="External"/></Relationships>
</file>

<file path=ppt/diagrams/_rels/drawing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31.svg"/></Relationships>
</file>

<file path=ppt/diagrams/_rels/drawing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93.svg"/></Relationships>
</file>

<file path=ppt/diagrams/_rels/drawing3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8.png"/><Relationship Id="rId7" Type="http://schemas.openxmlformats.org/officeDocument/2006/relationships/image" Target="../media/image102.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9.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rawing3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01.svg"/><Relationship Id="rId4" Type="http://schemas.openxmlformats.org/officeDocument/2006/relationships/image" Target="../media/image114.svg"/><Relationship Id="rId9" Type="http://schemas.openxmlformats.org/officeDocument/2006/relationships/image" Target="../media/image10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055A496-077E-4CC1-A796-F0A995063E2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373028C-8AEC-464D-AB04-52B13C93B65E}">
      <dgm:prSet/>
      <dgm:spPr/>
      <dgm:t>
        <a:bodyPr/>
        <a:lstStyle/>
        <a:p>
          <a:pPr>
            <a:defRPr cap="all"/>
          </a:pPr>
          <a:r>
            <a:rPr lang="en-US"/>
            <a:t>Overview, vulnerabilities in software </a:t>
          </a:r>
        </a:p>
      </dgm:t>
    </dgm:pt>
    <dgm:pt modelId="{CA35777C-E747-4DEC-B728-8AECAFD340EA}" type="parTrans" cxnId="{509D8C7A-FDCA-4EB0-A437-1B7F24F3F266}">
      <dgm:prSet/>
      <dgm:spPr/>
      <dgm:t>
        <a:bodyPr/>
        <a:lstStyle/>
        <a:p>
          <a:endParaRPr lang="en-US"/>
        </a:p>
      </dgm:t>
    </dgm:pt>
    <dgm:pt modelId="{693EBCA1-287E-4A32-9707-22E4729E89C7}" type="sibTrans" cxnId="{509D8C7A-FDCA-4EB0-A437-1B7F24F3F266}">
      <dgm:prSet/>
      <dgm:spPr/>
      <dgm:t>
        <a:bodyPr/>
        <a:lstStyle/>
        <a:p>
          <a:endParaRPr lang="en-US"/>
        </a:p>
      </dgm:t>
    </dgm:pt>
    <dgm:pt modelId="{A0BC8B85-7D2A-481D-9931-A609BC5CB2E4}">
      <dgm:prSet/>
      <dgm:spPr/>
      <dgm:t>
        <a:bodyPr/>
        <a:lstStyle/>
        <a:p>
          <a:pPr>
            <a:defRPr cap="all"/>
          </a:pPr>
          <a:r>
            <a:rPr lang="en-US"/>
            <a:t>System administration</a:t>
          </a:r>
        </a:p>
      </dgm:t>
    </dgm:pt>
    <dgm:pt modelId="{3B127A54-1E07-41B1-962D-23D3E2F0069A}" type="parTrans" cxnId="{0B5ED97A-D6D8-4943-9B20-76EAE36C7749}">
      <dgm:prSet/>
      <dgm:spPr/>
      <dgm:t>
        <a:bodyPr/>
        <a:lstStyle/>
        <a:p>
          <a:endParaRPr lang="en-US"/>
        </a:p>
      </dgm:t>
    </dgm:pt>
    <dgm:pt modelId="{C7DB002D-7961-45F8-A328-3D03B0E156FF}" type="sibTrans" cxnId="{0B5ED97A-D6D8-4943-9B20-76EAE36C7749}">
      <dgm:prSet/>
      <dgm:spPr/>
      <dgm:t>
        <a:bodyPr/>
        <a:lstStyle/>
        <a:p>
          <a:endParaRPr lang="en-US"/>
        </a:p>
      </dgm:t>
    </dgm:pt>
    <dgm:pt modelId="{80BE9239-A8F6-4810-854F-FFEF15245DFB}">
      <dgm:prSet/>
      <dgm:spPr/>
      <dgm:t>
        <a:bodyPr/>
        <a:lstStyle/>
        <a:p>
          <a:pPr>
            <a:defRPr cap="all"/>
          </a:pPr>
          <a:r>
            <a:rPr lang="en-US"/>
            <a:t>Complex Network Architectures</a:t>
          </a:r>
        </a:p>
      </dgm:t>
    </dgm:pt>
    <dgm:pt modelId="{D26A67AF-E265-4C98-90BC-5E0C408CD40C}" type="parTrans" cxnId="{15C1C394-1CB1-4A72-B781-AF3D79DD7F8B}">
      <dgm:prSet/>
      <dgm:spPr/>
      <dgm:t>
        <a:bodyPr/>
        <a:lstStyle/>
        <a:p>
          <a:endParaRPr lang="en-US"/>
        </a:p>
      </dgm:t>
    </dgm:pt>
    <dgm:pt modelId="{B556EAC0-0CC4-42AE-99A2-2E1A2CE7F457}" type="sibTrans" cxnId="{15C1C394-1CB1-4A72-B781-AF3D79DD7F8B}">
      <dgm:prSet/>
      <dgm:spPr/>
      <dgm:t>
        <a:bodyPr/>
        <a:lstStyle/>
        <a:p>
          <a:endParaRPr lang="en-US"/>
        </a:p>
      </dgm:t>
    </dgm:pt>
    <dgm:pt modelId="{0AA3DC48-EECF-4681-BC58-305E8FDBEAC4}">
      <dgm:prSet/>
      <dgm:spPr/>
      <dgm:t>
        <a:bodyPr/>
        <a:lstStyle/>
        <a:p>
          <a:pPr>
            <a:defRPr cap="all"/>
          </a:pPr>
          <a:r>
            <a:rPr lang="en-US"/>
            <a:t>Open Access to Organizational Data</a:t>
          </a:r>
        </a:p>
      </dgm:t>
    </dgm:pt>
    <dgm:pt modelId="{72EEA010-878C-4086-AF5B-D0EAFA715E3D}" type="parTrans" cxnId="{3F4A8958-9DAA-444D-871A-397126CB7A20}">
      <dgm:prSet/>
      <dgm:spPr/>
      <dgm:t>
        <a:bodyPr/>
        <a:lstStyle/>
        <a:p>
          <a:endParaRPr lang="en-US"/>
        </a:p>
      </dgm:t>
    </dgm:pt>
    <dgm:pt modelId="{18A4089F-A93E-4531-8995-A551FDB3FD57}" type="sibTrans" cxnId="{3F4A8958-9DAA-444D-871A-397126CB7A20}">
      <dgm:prSet/>
      <dgm:spPr/>
      <dgm:t>
        <a:bodyPr/>
        <a:lstStyle/>
        <a:p>
          <a:endParaRPr lang="en-US"/>
        </a:p>
      </dgm:t>
    </dgm:pt>
    <dgm:pt modelId="{8BF09468-FA1D-4DB8-A412-513B4E52629F}">
      <dgm:prSet/>
      <dgm:spPr/>
      <dgm:t>
        <a:bodyPr/>
        <a:lstStyle/>
        <a:p>
          <a:pPr>
            <a:defRPr cap="all"/>
          </a:pPr>
          <a:r>
            <a:rPr lang="en-US"/>
            <a:t>Weak Authentication</a:t>
          </a:r>
        </a:p>
      </dgm:t>
    </dgm:pt>
    <dgm:pt modelId="{80F09131-F624-4703-AFD0-77086A060480}" type="parTrans" cxnId="{A0F5EB89-29DB-4762-BBF5-D912C61480FD}">
      <dgm:prSet/>
      <dgm:spPr/>
      <dgm:t>
        <a:bodyPr/>
        <a:lstStyle/>
        <a:p>
          <a:endParaRPr lang="en-US"/>
        </a:p>
      </dgm:t>
    </dgm:pt>
    <dgm:pt modelId="{0086D37C-D463-46FE-AFC1-99DE9D2BBD42}" type="sibTrans" cxnId="{A0F5EB89-29DB-4762-BBF5-D912C61480FD}">
      <dgm:prSet/>
      <dgm:spPr/>
      <dgm:t>
        <a:bodyPr/>
        <a:lstStyle/>
        <a:p>
          <a:endParaRPr lang="en-US"/>
        </a:p>
      </dgm:t>
    </dgm:pt>
    <dgm:pt modelId="{6F70C0EF-E58B-49BD-9EB4-3AC4CB58FFE3}">
      <dgm:prSet/>
      <dgm:spPr/>
      <dgm:t>
        <a:bodyPr/>
        <a:lstStyle/>
        <a:p>
          <a:pPr>
            <a:defRPr cap="all"/>
          </a:pPr>
          <a:r>
            <a:rPr lang="en-US"/>
            <a:t>Unprotected Broadband communications</a:t>
          </a:r>
        </a:p>
      </dgm:t>
    </dgm:pt>
    <dgm:pt modelId="{2D26C427-EE59-4DB0-B327-BAF0F8668468}" type="parTrans" cxnId="{996132D2-3A33-4556-A8BE-E73D4C0CC8BD}">
      <dgm:prSet/>
      <dgm:spPr/>
      <dgm:t>
        <a:bodyPr/>
        <a:lstStyle/>
        <a:p>
          <a:endParaRPr lang="en-US"/>
        </a:p>
      </dgm:t>
    </dgm:pt>
    <dgm:pt modelId="{34F50C5F-894D-4D0D-92FA-8456DA6FC149}" type="sibTrans" cxnId="{996132D2-3A33-4556-A8BE-E73D4C0CC8BD}">
      <dgm:prSet/>
      <dgm:spPr/>
      <dgm:t>
        <a:bodyPr/>
        <a:lstStyle/>
        <a:p>
          <a:endParaRPr lang="en-US"/>
        </a:p>
      </dgm:t>
    </dgm:pt>
    <dgm:pt modelId="{425680C4-3B12-43FD-9432-B9FE00AB229E}">
      <dgm:prSet/>
      <dgm:spPr/>
      <dgm:t>
        <a:bodyPr/>
        <a:lstStyle/>
        <a:p>
          <a:pPr>
            <a:defRPr cap="all"/>
          </a:pPr>
          <a:r>
            <a:rPr lang="en-US"/>
            <a:t>Cyber Security Safeguards.</a:t>
          </a:r>
        </a:p>
      </dgm:t>
    </dgm:pt>
    <dgm:pt modelId="{AD123C05-4C87-41EC-BA30-D848ECBF1DC6}" type="parTrans" cxnId="{388AF832-8E84-4432-8939-2EF77610B534}">
      <dgm:prSet/>
      <dgm:spPr/>
      <dgm:t>
        <a:bodyPr/>
        <a:lstStyle/>
        <a:p>
          <a:endParaRPr lang="en-US"/>
        </a:p>
      </dgm:t>
    </dgm:pt>
    <dgm:pt modelId="{C5DEFD89-297E-4C83-BDD4-9C3F566065F4}" type="sibTrans" cxnId="{388AF832-8E84-4432-8939-2EF77610B534}">
      <dgm:prSet/>
      <dgm:spPr/>
      <dgm:t>
        <a:bodyPr/>
        <a:lstStyle/>
        <a:p>
          <a:endParaRPr lang="en-US"/>
        </a:p>
      </dgm:t>
    </dgm:pt>
    <dgm:pt modelId="{6F3F572D-D14F-46F7-B3B8-D30C5FE3173C}" type="pres">
      <dgm:prSet presAssocID="{A055A496-077E-4CC1-A796-F0A995063E29}" presName="root" presStyleCnt="0">
        <dgm:presLayoutVars>
          <dgm:dir/>
          <dgm:resizeHandles val="exact"/>
        </dgm:presLayoutVars>
      </dgm:prSet>
      <dgm:spPr/>
    </dgm:pt>
    <dgm:pt modelId="{66E5F454-D155-479C-902D-D86928019C34}" type="pres">
      <dgm:prSet presAssocID="{D373028C-8AEC-464D-AB04-52B13C93B65E}" presName="compNode" presStyleCnt="0"/>
      <dgm:spPr/>
    </dgm:pt>
    <dgm:pt modelId="{AF4EA510-8C98-4F38-875C-8AD901D89684}" type="pres">
      <dgm:prSet presAssocID="{D373028C-8AEC-464D-AB04-52B13C93B65E}" presName="iconBgRect" presStyleLbl="bgShp" presStyleIdx="0" presStyleCnt="7"/>
      <dgm:spPr>
        <a:prstGeom prst="round2DiagRect">
          <a:avLst>
            <a:gd name="adj1" fmla="val 29727"/>
            <a:gd name="adj2" fmla="val 0"/>
          </a:avLst>
        </a:prstGeom>
      </dgm:spPr>
    </dgm:pt>
    <dgm:pt modelId="{F4FE9742-05A7-4A43-9C62-8C312FFE6284}" type="pres">
      <dgm:prSet presAssocID="{D373028C-8AEC-464D-AB04-52B13C93B65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0E68E69-5F27-41A5-B502-4CA1CAB714A9}" type="pres">
      <dgm:prSet presAssocID="{D373028C-8AEC-464D-AB04-52B13C93B65E}" presName="spaceRect" presStyleCnt="0"/>
      <dgm:spPr/>
    </dgm:pt>
    <dgm:pt modelId="{8F2B1FF0-E78D-453F-99DC-17A679636957}" type="pres">
      <dgm:prSet presAssocID="{D373028C-8AEC-464D-AB04-52B13C93B65E}" presName="textRect" presStyleLbl="revTx" presStyleIdx="0" presStyleCnt="7">
        <dgm:presLayoutVars>
          <dgm:chMax val="1"/>
          <dgm:chPref val="1"/>
        </dgm:presLayoutVars>
      </dgm:prSet>
      <dgm:spPr/>
    </dgm:pt>
    <dgm:pt modelId="{8EF0CA8B-A5A8-4782-823E-EF2CD66A5C34}" type="pres">
      <dgm:prSet presAssocID="{693EBCA1-287E-4A32-9707-22E4729E89C7}" presName="sibTrans" presStyleCnt="0"/>
      <dgm:spPr/>
    </dgm:pt>
    <dgm:pt modelId="{D18033A8-BE11-41A9-A041-20AC84F7A3F1}" type="pres">
      <dgm:prSet presAssocID="{A0BC8B85-7D2A-481D-9931-A609BC5CB2E4}" presName="compNode" presStyleCnt="0"/>
      <dgm:spPr/>
    </dgm:pt>
    <dgm:pt modelId="{4D9EB0EB-3D39-4C0F-B98C-59E50D3A0E9C}" type="pres">
      <dgm:prSet presAssocID="{A0BC8B85-7D2A-481D-9931-A609BC5CB2E4}" presName="iconBgRect" presStyleLbl="bgShp" presStyleIdx="1" presStyleCnt="7"/>
      <dgm:spPr>
        <a:prstGeom prst="round2DiagRect">
          <a:avLst>
            <a:gd name="adj1" fmla="val 29727"/>
            <a:gd name="adj2" fmla="val 0"/>
          </a:avLst>
        </a:prstGeom>
      </dgm:spPr>
    </dgm:pt>
    <dgm:pt modelId="{ADE8DD30-0CD0-46AD-8CBC-EFC489A8253E}" type="pres">
      <dgm:prSet presAssocID="{A0BC8B85-7D2A-481D-9931-A609BC5CB2E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3A88341-D10C-4AE9-B28E-3B495D67745E}" type="pres">
      <dgm:prSet presAssocID="{A0BC8B85-7D2A-481D-9931-A609BC5CB2E4}" presName="spaceRect" presStyleCnt="0"/>
      <dgm:spPr/>
    </dgm:pt>
    <dgm:pt modelId="{165C2CDB-8C11-4E1C-9E00-608C698C922D}" type="pres">
      <dgm:prSet presAssocID="{A0BC8B85-7D2A-481D-9931-A609BC5CB2E4}" presName="textRect" presStyleLbl="revTx" presStyleIdx="1" presStyleCnt="7">
        <dgm:presLayoutVars>
          <dgm:chMax val="1"/>
          <dgm:chPref val="1"/>
        </dgm:presLayoutVars>
      </dgm:prSet>
      <dgm:spPr/>
    </dgm:pt>
    <dgm:pt modelId="{E4B988CB-4EC8-4DA6-AA56-9FB30829D490}" type="pres">
      <dgm:prSet presAssocID="{C7DB002D-7961-45F8-A328-3D03B0E156FF}" presName="sibTrans" presStyleCnt="0"/>
      <dgm:spPr/>
    </dgm:pt>
    <dgm:pt modelId="{1986FCC9-BE10-4016-845E-D46B6DCDDAAB}" type="pres">
      <dgm:prSet presAssocID="{80BE9239-A8F6-4810-854F-FFEF15245DFB}" presName="compNode" presStyleCnt="0"/>
      <dgm:spPr/>
    </dgm:pt>
    <dgm:pt modelId="{61D7C140-5A35-4B54-B480-F6F1F3F40304}" type="pres">
      <dgm:prSet presAssocID="{80BE9239-A8F6-4810-854F-FFEF15245DFB}" presName="iconBgRect" presStyleLbl="bgShp" presStyleIdx="2" presStyleCnt="7"/>
      <dgm:spPr>
        <a:prstGeom prst="round2DiagRect">
          <a:avLst>
            <a:gd name="adj1" fmla="val 29727"/>
            <a:gd name="adj2" fmla="val 0"/>
          </a:avLst>
        </a:prstGeom>
      </dgm:spPr>
    </dgm:pt>
    <dgm:pt modelId="{225B8DB3-8813-4472-8609-9F033965495E}" type="pres">
      <dgm:prSet presAssocID="{80BE9239-A8F6-4810-854F-FFEF15245DF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54D0FED-5DC1-43F8-89BB-0F28BAB696B7}" type="pres">
      <dgm:prSet presAssocID="{80BE9239-A8F6-4810-854F-FFEF15245DFB}" presName="spaceRect" presStyleCnt="0"/>
      <dgm:spPr/>
    </dgm:pt>
    <dgm:pt modelId="{08D00D70-3F9C-44E4-9302-64C6A6B245B7}" type="pres">
      <dgm:prSet presAssocID="{80BE9239-A8F6-4810-854F-FFEF15245DFB}" presName="textRect" presStyleLbl="revTx" presStyleIdx="2" presStyleCnt="7">
        <dgm:presLayoutVars>
          <dgm:chMax val="1"/>
          <dgm:chPref val="1"/>
        </dgm:presLayoutVars>
      </dgm:prSet>
      <dgm:spPr/>
    </dgm:pt>
    <dgm:pt modelId="{9B199388-E5B1-4113-9B50-D729CDB80763}" type="pres">
      <dgm:prSet presAssocID="{B556EAC0-0CC4-42AE-99A2-2E1A2CE7F457}" presName="sibTrans" presStyleCnt="0"/>
      <dgm:spPr/>
    </dgm:pt>
    <dgm:pt modelId="{8E465C38-41F0-40B0-888D-AB48FE4C6EE3}" type="pres">
      <dgm:prSet presAssocID="{0AA3DC48-EECF-4681-BC58-305E8FDBEAC4}" presName="compNode" presStyleCnt="0"/>
      <dgm:spPr/>
    </dgm:pt>
    <dgm:pt modelId="{2CA4A439-7230-4700-9749-80C81CC49C1D}" type="pres">
      <dgm:prSet presAssocID="{0AA3DC48-EECF-4681-BC58-305E8FDBEAC4}" presName="iconBgRect" presStyleLbl="bgShp" presStyleIdx="3" presStyleCnt="7"/>
      <dgm:spPr>
        <a:prstGeom prst="round2DiagRect">
          <a:avLst>
            <a:gd name="adj1" fmla="val 29727"/>
            <a:gd name="adj2" fmla="val 0"/>
          </a:avLst>
        </a:prstGeom>
      </dgm:spPr>
    </dgm:pt>
    <dgm:pt modelId="{7526A12C-72F5-4350-AD83-9BFF4A98B66D}" type="pres">
      <dgm:prSet presAssocID="{0AA3DC48-EECF-4681-BC58-305E8FDBEA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B318AC4-51BD-4851-BEE9-A4F295E28917}" type="pres">
      <dgm:prSet presAssocID="{0AA3DC48-EECF-4681-BC58-305E8FDBEAC4}" presName="spaceRect" presStyleCnt="0"/>
      <dgm:spPr/>
    </dgm:pt>
    <dgm:pt modelId="{24CF128F-9F27-4D80-81CA-932938E4C972}" type="pres">
      <dgm:prSet presAssocID="{0AA3DC48-EECF-4681-BC58-305E8FDBEAC4}" presName="textRect" presStyleLbl="revTx" presStyleIdx="3" presStyleCnt="7">
        <dgm:presLayoutVars>
          <dgm:chMax val="1"/>
          <dgm:chPref val="1"/>
        </dgm:presLayoutVars>
      </dgm:prSet>
      <dgm:spPr/>
    </dgm:pt>
    <dgm:pt modelId="{3CE2D1FB-1A07-4AB6-AF6E-24AEB5EC0B86}" type="pres">
      <dgm:prSet presAssocID="{18A4089F-A93E-4531-8995-A551FDB3FD57}" presName="sibTrans" presStyleCnt="0"/>
      <dgm:spPr/>
    </dgm:pt>
    <dgm:pt modelId="{C2B56FEA-FD52-463B-8B39-B7DD8A7598A6}" type="pres">
      <dgm:prSet presAssocID="{8BF09468-FA1D-4DB8-A412-513B4E52629F}" presName="compNode" presStyleCnt="0"/>
      <dgm:spPr/>
    </dgm:pt>
    <dgm:pt modelId="{0D81AB18-5E0C-4099-B0D6-743264981D81}" type="pres">
      <dgm:prSet presAssocID="{8BF09468-FA1D-4DB8-A412-513B4E52629F}" presName="iconBgRect" presStyleLbl="bgShp" presStyleIdx="4" presStyleCnt="7"/>
      <dgm:spPr>
        <a:prstGeom prst="round2DiagRect">
          <a:avLst>
            <a:gd name="adj1" fmla="val 29727"/>
            <a:gd name="adj2" fmla="val 0"/>
          </a:avLst>
        </a:prstGeom>
      </dgm:spPr>
    </dgm:pt>
    <dgm:pt modelId="{37A6EAD6-508B-47BE-AD61-66880EB7DA56}" type="pres">
      <dgm:prSet presAssocID="{8BF09468-FA1D-4DB8-A412-513B4E52629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7352F6A9-CFA0-4F6C-B2DC-294B5EA3C9A7}" type="pres">
      <dgm:prSet presAssocID="{8BF09468-FA1D-4DB8-A412-513B4E52629F}" presName="spaceRect" presStyleCnt="0"/>
      <dgm:spPr/>
    </dgm:pt>
    <dgm:pt modelId="{DC246490-20DE-4DCC-8489-E2B4EDA3DB6E}" type="pres">
      <dgm:prSet presAssocID="{8BF09468-FA1D-4DB8-A412-513B4E52629F}" presName="textRect" presStyleLbl="revTx" presStyleIdx="4" presStyleCnt="7">
        <dgm:presLayoutVars>
          <dgm:chMax val="1"/>
          <dgm:chPref val="1"/>
        </dgm:presLayoutVars>
      </dgm:prSet>
      <dgm:spPr/>
    </dgm:pt>
    <dgm:pt modelId="{26519D0C-A4FC-4908-A04F-824193892FBE}" type="pres">
      <dgm:prSet presAssocID="{0086D37C-D463-46FE-AFC1-99DE9D2BBD42}" presName="sibTrans" presStyleCnt="0"/>
      <dgm:spPr/>
    </dgm:pt>
    <dgm:pt modelId="{ACBCC23B-C7CE-436B-833A-77331A9E2970}" type="pres">
      <dgm:prSet presAssocID="{6F70C0EF-E58B-49BD-9EB4-3AC4CB58FFE3}" presName="compNode" presStyleCnt="0"/>
      <dgm:spPr/>
    </dgm:pt>
    <dgm:pt modelId="{E61D020D-1987-4CA4-AD67-28B3919DC88C}" type="pres">
      <dgm:prSet presAssocID="{6F70C0EF-E58B-49BD-9EB4-3AC4CB58FFE3}" presName="iconBgRect" presStyleLbl="bgShp" presStyleIdx="5" presStyleCnt="7"/>
      <dgm:spPr>
        <a:prstGeom prst="round2DiagRect">
          <a:avLst>
            <a:gd name="adj1" fmla="val 29727"/>
            <a:gd name="adj2" fmla="val 0"/>
          </a:avLst>
        </a:prstGeom>
      </dgm:spPr>
    </dgm:pt>
    <dgm:pt modelId="{AEA3306A-8D32-4FC9-A386-24EC85C3A118}" type="pres">
      <dgm:prSet presAssocID="{6F70C0EF-E58B-49BD-9EB4-3AC4CB58FFE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reless router"/>
        </a:ext>
      </dgm:extLst>
    </dgm:pt>
    <dgm:pt modelId="{A2653C94-0FFC-4528-AE66-C16DA45B1F23}" type="pres">
      <dgm:prSet presAssocID="{6F70C0EF-E58B-49BD-9EB4-3AC4CB58FFE3}" presName="spaceRect" presStyleCnt="0"/>
      <dgm:spPr/>
    </dgm:pt>
    <dgm:pt modelId="{8D0C8D0E-528B-4213-9D60-3633053F02BC}" type="pres">
      <dgm:prSet presAssocID="{6F70C0EF-E58B-49BD-9EB4-3AC4CB58FFE3}" presName="textRect" presStyleLbl="revTx" presStyleIdx="5" presStyleCnt="7">
        <dgm:presLayoutVars>
          <dgm:chMax val="1"/>
          <dgm:chPref val="1"/>
        </dgm:presLayoutVars>
      </dgm:prSet>
      <dgm:spPr/>
    </dgm:pt>
    <dgm:pt modelId="{40C05DEC-E521-457C-B3CC-AAF0EB6E031A}" type="pres">
      <dgm:prSet presAssocID="{34F50C5F-894D-4D0D-92FA-8456DA6FC149}" presName="sibTrans" presStyleCnt="0"/>
      <dgm:spPr/>
    </dgm:pt>
    <dgm:pt modelId="{B9273EE3-10EC-46DE-B295-A68DBB89EED2}" type="pres">
      <dgm:prSet presAssocID="{425680C4-3B12-43FD-9432-B9FE00AB229E}" presName="compNode" presStyleCnt="0"/>
      <dgm:spPr/>
    </dgm:pt>
    <dgm:pt modelId="{A067E015-8771-4602-9A6A-38C7CB1C6B77}" type="pres">
      <dgm:prSet presAssocID="{425680C4-3B12-43FD-9432-B9FE00AB229E}" presName="iconBgRect" presStyleLbl="bgShp" presStyleIdx="6" presStyleCnt="7"/>
      <dgm:spPr>
        <a:prstGeom prst="round2DiagRect">
          <a:avLst>
            <a:gd name="adj1" fmla="val 29727"/>
            <a:gd name="adj2" fmla="val 0"/>
          </a:avLst>
        </a:prstGeom>
      </dgm:spPr>
    </dgm:pt>
    <dgm:pt modelId="{0F3A016A-838C-4CD8-9FF3-61346CF9BEB6}" type="pres">
      <dgm:prSet presAssocID="{425680C4-3B12-43FD-9432-B9FE00AB229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ecurity Camera"/>
        </a:ext>
      </dgm:extLst>
    </dgm:pt>
    <dgm:pt modelId="{FC4C8D67-90E0-4B87-9DBA-E9BF1708568D}" type="pres">
      <dgm:prSet presAssocID="{425680C4-3B12-43FD-9432-B9FE00AB229E}" presName="spaceRect" presStyleCnt="0"/>
      <dgm:spPr/>
    </dgm:pt>
    <dgm:pt modelId="{B29C1537-93E1-4F1D-9F4C-593224D94C07}" type="pres">
      <dgm:prSet presAssocID="{425680C4-3B12-43FD-9432-B9FE00AB229E}" presName="textRect" presStyleLbl="revTx" presStyleIdx="6" presStyleCnt="7">
        <dgm:presLayoutVars>
          <dgm:chMax val="1"/>
          <dgm:chPref val="1"/>
        </dgm:presLayoutVars>
      </dgm:prSet>
      <dgm:spPr/>
    </dgm:pt>
  </dgm:ptLst>
  <dgm:cxnLst>
    <dgm:cxn modelId="{D0DAFA04-0A20-43B0-8965-E3391D785130}" type="presOf" srcId="{D373028C-8AEC-464D-AB04-52B13C93B65E}" destId="{8F2B1FF0-E78D-453F-99DC-17A679636957}" srcOrd="0" destOrd="0" presId="urn:microsoft.com/office/officeart/2018/5/layout/IconLeafLabelList"/>
    <dgm:cxn modelId="{D0385230-21CC-4854-9BDA-76ADB8BC0226}" type="presOf" srcId="{6F70C0EF-E58B-49BD-9EB4-3AC4CB58FFE3}" destId="{8D0C8D0E-528B-4213-9D60-3633053F02BC}" srcOrd="0" destOrd="0" presId="urn:microsoft.com/office/officeart/2018/5/layout/IconLeafLabelList"/>
    <dgm:cxn modelId="{388AF832-8E84-4432-8939-2EF77610B534}" srcId="{A055A496-077E-4CC1-A796-F0A995063E29}" destId="{425680C4-3B12-43FD-9432-B9FE00AB229E}" srcOrd="6" destOrd="0" parTransId="{AD123C05-4C87-41EC-BA30-D848ECBF1DC6}" sibTransId="{C5DEFD89-297E-4C83-BDD4-9C3F566065F4}"/>
    <dgm:cxn modelId="{B83BB147-9046-494D-B2F3-351ACBB14104}" type="presOf" srcId="{8BF09468-FA1D-4DB8-A412-513B4E52629F}" destId="{DC246490-20DE-4DCC-8489-E2B4EDA3DB6E}" srcOrd="0" destOrd="0" presId="urn:microsoft.com/office/officeart/2018/5/layout/IconLeafLabelList"/>
    <dgm:cxn modelId="{2040E64E-137C-4A9B-94B8-607CD98CF7B4}" type="presOf" srcId="{0AA3DC48-EECF-4681-BC58-305E8FDBEAC4}" destId="{24CF128F-9F27-4D80-81CA-932938E4C972}" srcOrd="0" destOrd="0" presId="urn:microsoft.com/office/officeart/2018/5/layout/IconLeafLabelList"/>
    <dgm:cxn modelId="{3F4A8958-9DAA-444D-871A-397126CB7A20}" srcId="{A055A496-077E-4CC1-A796-F0A995063E29}" destId="{0AA3DC48-EECF-4681-BC58-305E8FDBEAC4}" srcOrd="3" destOrd="0" parTransId="{72EEA010-878C-4086-AF5B-D0EAFA715E3D}" sibTransId="{18A4089F-A93E-4531-8995-A551FDB3FD57}"/>
    <dgm:cxn modelId="{AF287C7A-2C56-4A9E-8D4A-DE8762D5E4B4}" type="presOf" srcId="{A0BC8B85-7D2A-481D-9931-A609BC5CB2E4}" destId="{165C2CDB-8C11-4E1C-9E00-608C698C922D}" srcOrd="0" destOrd="0" presId="urn:microsoft.com/office/officeart/2018/5/layout/IconLeafLabelList"/>
    <dgm:cxn modelId="{509D8C7A-FDCA-4EB0-A437-1B7F24F3F266}" srcId="{A055A496-077E-4CC1-A796-F0A995063E29}" destId="{D373028C-8AEC-464D-AB04-52B13C93B65E}" srcOrd="0" destOrd="0" parTransId="{CA35777C-E747-4DEC-B728-8AECAFD340EA}" sibTransId="{693EBCA1-287E-4A32-9707-22E4729E89C7}"/>
    <dgm:cxn modelId="{0B5ED97A-D6D8-4943-9B20-76EAE36C7749}" srcId="{A055A496-077E-4CC1-A796-F0A995063E29}" destId="{A0BC8B85-7D2A-481D-9931-A609BC5CB2E4}" srcOrd="1" destOrd="0" parTransId="{3B127A54-1E07-41B1-962D-23D3E2F0069A}" sibTransId="{C7DB002D-7961-45F8-A328-3D03B0E156FF}"/>
    <dgm:cxn modelId="{A0F5EB89-29DB-4762-BBF5-D912C61480FD}" srcId="{A055A496-077E-4CC1-A796-F0A995063E29}" destId="{8BF09468-FA1D-4DB8-A412-513B4E52629F}" srcOrd="4" destOrd="0" parTransId="{80F09131-F624-4703-AFD0-77086A060480}" sibTransId="{0086D37C-D463-46FE-AFC1-99DE9D2BBD42}"/>
    <dgm:cxn modelId="{15C1C394-1CB1-4A72-B781-AF3D79DD7F8B}" srcId="{A055A496-077E-4CC1-A796-F0A995063E29}" destId="{80BE9239-A8F6-4810-854F-FFEF15245DFB}" srcOrd="2" destOrd="0" parTransId="{D26A67AF-E265-4C98-90BC-5E0C408CD40C}" sibTransId="{B556EAC0-0CC4-42AE-99A2-2E1A2CE7F457}"/>
    <dgm:cxn modelId="{F7A66BA9-2A30-44E8-BB64-850B90E763C4}" type="presOf" srcId="{80BE9239-A8F6-4810-854F-FFEF15245DFB}" destId="{08D00D70-3F9C-44E4-9302-64C6A6B245B7}" srcOrd="0" destOrd="0" presId="urn:microsoft.com/office/officeart/2018/5/layout/IconLeafLabelList"/>
    <dgm:cxn modelId="{DD5F5CC9-6C00-4756-A203-675A7C8CB270}" type="presOf" srcId="{A055A496-077E-4CC1-A796-F0A995063E29}" destId="{6F3F572D-D14F-46F7-B3B8-D30C5FE3173C}" srcOrd="0" destOrd="0" presId="urn:microsoft.com/office/officeart/2018/5/layout/IconLeafLabelList"/>
    <dgm:cxn modelId="{996132D2-3A33-4556-A8BE-E73D4C0CC8BD}" srcId="{A055A496-077E-4CC1-A796-F0A995063E29}" destId="{6F70C0EF-E58B-49BD-9EB4-3AC4CB58FFE3}" srcOrd="5" destOrd="0" parTransId="{2D26C427-EE59-4DB0-B327-BAF0F8668468}" sibTransId="{34F50C5F-894D-4D0D-92FA-8456DA6FC149}"/>
    <dgm:cxn modelId="{87A1BFF9-A0DD-49D9-B2AA-72C9997DA6A3}" type="presOf" srcId="{425680C4-3B12-43FD-9432-B9FE00AB229E}" destId="{B29C1537-93E1-4F1D-9F4C-593224D94C07}" srcOrd="0" destOrd="0" presId="urn:microsoft.com/office/officeart/2018/5/layout/IconLeafLabelList"/>
    <dgm:cxn modelId="{DD91ED6A-8A5C-489B-9DB4-E7C61FF27736}" type="presParOf" srcId="{6F3F572D-D14F-46F7-B3B8-D30C5FE3173C}" destId="{66E5F454-D155-479C-902D-D86928019C34}" srcOrd="0" destOrd="0" presId="urn:microsoft.com/office/officeart/2018/5/layout/IconLeafLabelList"/>
    <dgm:cxn modelId="{00BCE579-8A46-409C-8CFB-7A05D587A04E}" type="presParOf" srcId="{66E5F454-D155-479C-902D-D86928019C34}" destId="{AF4EA510-8C98-4F38-875C-8AD901D89684}" srcOrd="0" destOrd="0" presId="urn:microsoft.com/office/officeart/2018/5/layout/IconLeafLabelList"/>
    <dgm:cxn modelId="{8D6B695D-5ED5-4F70-92F2-EDEB58CFD782}" type="presParOf" srcId="{66E5F454-D155-479C-902D-D86928019C34}" destId="{F4FE9742-05A7-4A43-9C62-8C312FFE6284}" srcOrd="1" destOrd="0" presId="urn:microsoft.com/office/officeart/2018/5/layout/IconLeafLabelList"/>
    <dgm:cxn modelId="{B7A2E319-DB81-4F68-87DF-DC49CB99B533}" type="presParOf" srcId="{66E5F454-D155-479C-902D-D86928019C34}" destId="{40E68E69-5F27-41A5-B502-4CA1CAB714A9}" srcOrd="2" destOrd="0" presId="urn:microsoft.com/office/officeart/2018/5/layout/IconLeafLabelList"/>
    <dgm:cxn modelId="{641765AC-609A-4197-9676-6285E72E0C10}" type="presParOf" srcId="{66E5F454-D155-479C-902D-D86928019C34}" destId="{8F2B1FF0-E78D-453F-99DC-17A679636957}" srcOrd="3" destOrd="0" presId="urn:microsoft.com/office/officeart/2018/5/layout/IconLeafLabelList"/>
    <dgm:cxn modelId="{8007558E-D3FD-4350-B853-6B2D8A77C331}" type="presParOf" srcId="{6F3F572D-D14F-46F7-B3B8-D30C5FE3173C}" destId="{8EF0CA8B-A5A8-4782-823E-EF2CD66A5C34}" srcOrd="1" destOrd="0" presId="urn:microsoft.com/office/officeart/2018/5/layout/IconLeafLabelList"/>
    <dgm:cxn modelId="{854BD4FA-358B-4314-A55F-284DD61D9B76}" type="presParOf" srcId="{6F3F572D-D14F-46F7-B3B8-D30C5FE3173C}" destId="{D18033A8-BE11-41A9-A041-20AC84F7A3F1}" srcOrd="2" destOrd="0" presId="urn:microsoft.com/office/officeart/2018/5/layout/IconLeafLabelList"/>
    <dgm:cxn modelId="{FC30790C-6652-402D-982F-A24F71EE85C8}" type="presParOf" srcId="{D18033A8-BE11-41A9-A041-20AC84F7A3F1}" destId="{4D9EB0EB-3D39-4C0F-B98C-59E50D3A0E9C}" srcOrd="0" destOrd="0" presId="urn:microsoft.com/office/officeart/2018/5/layout/IconLeafLabelList"/>
    <dgm:cxn modelId="{BC72CC73-8F61-4D8B-B884-F1CAD41A043F}" type="presParOf" srcId="{D18033A8-BE11-41A9-A041-20AC84F7A3F1}" destId="{ADE8DD30-0CD0-46AD-8CBC-EFC489A8253E}" srcOrd="1" destOrd="0" presId="urn:microsoft.com/office/officeart/2018/5/layout/IconLeafLabelList"/>
    <dgm:cxn modelId="{F141C9F9-0A6F-4A36-B379-5FF3AA8E555F}" type="presParOf" srcId="{D18033A8-BE11-41A9-A041-20AC84F7A3F1}" destId="{73A88341-D10C-4AE9-B28E-3B495D67745E}" srcOrd="2" destOrd="0" presId="urn:microsoft.com/office/officeart/2018/5/layout/IconLeafLabelList"/>
    <dgm:cxn modelId="{8F0BE2E7-02C2-4BA2-AD4F-5FB018CAF4D3}" type="presParOf" srcId="{D18033A8-BE11-41A9-A041-20AC84F7A3F1}" destId="{165C2CDB-8C11-4E1C-9E00-608C698C922D}" srcOrd="3" destOrd="0" presId="urn:microsoft.com/office/officeart/2018/5/layout/IconLeafLabelList"/>
    <dgm:cxn modelId="{C3051698-AD66-4D63-9DC4-F93B00A87079}" type="presParOf" srcId="{6F3F572D-D14F-46F7-B3B8-D30C5FE3173C}" destId="{E4B988CB-4EC8-4DA6-AA56-9FB30829D490}" srcOrd="3" destOrd="0" presId="urn:microsoft.com/office/officeart/2018/5/layout/IconLeafLabelList"/>
    <dgm:cxn modelId="{FDA61A91-1841-4B53-9135-2E5B292B9B1D}" type="presParOf" srcId="{6F3F572D-D14F-46F7-B3B8-D30C5FE3173C}" destId="{1986FCC9-BE10-4016-845E-D46B6DCDDAAB}" srcOrd="4" destOrd="0" presId="urn:microsoft.com/office/officeart/2018/5/layout/IconLeafLabelList"/>
    <dgm:cxn modelId="{299FA3A7-D27E-4E2B-903C-0F3B069F215F}" type="presParOf" srcId="{1986FCC9-BE10-4016-845E-D46B6DCDDAAB}" destId="{61D7C140-5A35-4B54-B480-F6F1F3F40304}" srcOrd="0" destOrd="0" presId="urn:microsoft.com/office/officeart/2018/5/layout/IconLeafLabelList"/>
    <dgm:cxn modelId="{CC033E1E-9420-48A5-A38F-50CDEE0323D6}" type="presParOf" srcId="{1986FCC9-BE10-4016-845E-D46B6DCDDAAB}" destId="{225B8DB3-8813-4472-8609-9F033965495E}" srcOrd="1" destOrd="0" presId="urn:microsoft.com/office/officeart/2018/5/layout/IconLeafLabelList"/>
    <dgm:cxn modelId="{76EE6F3F-8D1D-46DC-A8BD-0D38828020A8}" type="presParOf" srcId="{1986FCC9-BE10-4016-845E-D46B6DCDDAAB}" destId="{854D0FED-5DC1-43F8-89BB-0F28BAB696B7}" srcOrd="2" destOrd="0" presId="urn:microsoft.com/office/officeart/2018/5/layout/IconLeafLabelList"/>
    <dgm:cxn modelId="{3278E903-49FB-41D8-9FDA-EACA9F0D7E41}" type="presParOf" srcId="{1986FCC9-BE10-4016-845E-D46B6DCDDAAB}" destId="{08D00D70-3F9C-44E4-9302-64C6A6B245B7}" srcOrd="3" destOrd="0" presId="urn:microsoft.com/office/officeart/2018/5/layout/IconLeafLabelList"/>
    <dgm:cxn modelId="{3C477DA3-3A68-4B3C-AE3F-EB21CAE53AC0}" type="presParOf" srcId="{6F3F572D-D14F-46F7-B3B8-D30C5FE3173C}" destId="{9B199388-E5B1-4113-9B50-D729CDB80763}" srcOrd="5" destOrd="0" presId="urn:microsoft.com/office/officeart/2018/5/layout/IconLeafLabelList"/>
    <dgm:cxn modelId="{5BDA5DC8-B437-4D21-AE92-27F5F5CBC5E1}" type="presParOf" srcId="{6F3F572D-D14F-46F7-B3B8-D30C5FE3173C}" destId="{8E465C38-41F0-40B0-888D-AB48FE4C6EE3}" srcOrd="6" destOrd="0" presId="urn:microsoft.com/office/officeart/2018/5/layout/IconLeafLabelList"/>
    <dgm:cxn modelId="{2807A9BA-D686-450E-82C8-11AA00F85D55}" type="presParOf" srcId="{8E465C38-41F0-40B0-888D-AB48FE4C6EE3}" destId="{2CA4A439-7230-4700-9749-80C81CC49C1D}" srcOrd="0" destOrd="0" presId="urn:microsoft.com/office/officeart/2018/5/layout/IconLeafLabelList"/>
    <dgm:cxn modelId="{3D89E3C3-E061-4918-A6A0-CA49AD20D8F5}" type="presParOf" srcId="{8E465C38-41F0-40B0-888D-AB48FE4C6EE3}" destId="{7526A12C-72F5-4350-AD83-9BFF4A98B66D}" srcOrd="1" destOrd="0" presId="urn:microsoft.com/office/officeart/2018/5/layout/IconLeafLabelList"/>
    <dgm:cxn modelId="{09590C62-27CB-4A55-8828-FB93527982F0}" type="presParOf" srcId="{8E465C38-41F0-40B0-888D-AB48FE4C6EE3}" destId="{AB318AC4-51BD-4851-BEE9-A4F295E28917}" srcOrd="2" destOrd="0" presId="urn:microsoft.com/office/officeart/2018/5/layout/IconLeafLabelList"/>
    <dgm:cxn modelId="{737F6F03-8532-4695-A933-E09B02019B41}" type="presParOf" srcId="{8E465C38-41F0-40B0-888D-AB48FE4C6EE3}" destId="{24CF128F-9F27-4D80-81CA-932938E4C972}" srcOrd="3" destOrd="0" presId="urn:microsoft.com/office/officeart/2018/5/layout/IconLeafLabelList"/>
    <dgm:cxn modelId="{1476146F-5689-4078-A83C-57C0C9844BFE}" type="presParOf" srcId="{6F3F572D-D14F-46F7-B3B8-D30C5FE3173C}" destId="{3CE2D1FB-1A07-4AB6-AF6E-24AEB5EC0B86}" srcOrd="7" destOrd="0" presId="urn:microsoft.com/office/officeart/2018/5/layout/IconLeafLabelList"/>
    <dgm:cxn modelId="{96F1CF62-E250-45D7-B2A7-3DD5EC2DA6FA}" type="presParOf" srcId="{6F3F572D-D14F-46F7-B3B8-D30C5FE3173C}" destId="{C2B56FEA-FD52-463B-8B39-B7DD8A7598A6}" srcOrd="8" destOrd="0" presId="urn:microsoft.com/office/officeart/2018/5/layout/IconLeafLabelList"/>
    <dgm:cxn modelId="{9B0A7D08-ABE8-4B02-9BCE-88C2BAC0C396}" type="presParOf" srcId="{C2B56FEA-FD52-463B-8B39-B7DD8A7598A6}" destId="{0D81AB18-5E0C-4099-B0D6-743264981D81}" srcOrd="0" destOrd="0" presId="urn:microsoft.com/office/officeart/2018/5/layout/IconLeafLabelList"/>
    <dgm:cxn modelId="{E0DB24B9-DBEF-4395-BF75-2795A81B6047}" type="presParOf" srcId="{C2B56FEA-FD52-463B-8B39-B7DD8A7598A6}" destId="{37A6EAD6-508B-47BE-AD61-66880EB7DA56}" srcOrd="1" destOrd="0" presId="urn:microsoft.com/office/officeart/2018/5/layout/IconLeafLabelList"/>
    <dgm:cxn modelId="{D60A1888-7B6A-4872-AFEF-8CA7044ADBE1}" type="presParOf" srcId="{C2B56FEA-FD52-463B-8B39-B7DD8A7598A6}" destId="{7352F6A9-CFA0-4F6C-B2DC-294B5EA3C9A7}" srcOrd="2" destOrd="0" presId="urn:microsoft.com/office/officeart/2018/5/layout/IconLeafLabelList"/>
    <dgm:cxn modelId="{6DDF5E7A-AFEA-49B2-939A-9F9810F583B3}" type="presParOf" srcId="{C2B56FEA-FD52-463B-8B39-B7DD8A7598A6}" destId="{DC246490-20DE-4DCC-8489-E2B4EDA3DB6E}" srcOrd="3" destOrd="0" presId="urn:microsoft.com/office/officeart/2018/5/layout/IconLeafLabelList"/>
    <dgm:cxn modelId="{7D75B3C9-E195-48A7-86AB-67278CF6F375}" type="presParOf" srcId="{6F3F572D-D14F-46F7-B3B8-D30C5FE3173C}" destId="{26519D0C-A4FC-4908-A04F-824193892FBE}" srcOrd="9" destOrd="0" presId="urn:microsoft.com/office/officeart/2018/5/layout/IconLeafLabelList"/>
    <dgm:cxn modelId="{F14C88CA-A683-40D9-B3B7-B9F2FC71144C}" type="presParOf" srcId="{6F3F572D-D14F-46F7-B3B8-D30C5FE3173C}" destId="{ACBCC23B-C7CE-436B-833A-77331A9E2970}" srcOrd="10" destOrd="0" presId="urn:microsoft.com/office/officeart/2018/5/layout/IconLeafLabelList"/>
    <dgm:cxn modelId="{484EDF41-D780-46AF-A137-545A6103B05E}" type="presParOf" srcId="{ACBCC23B-C7CE-436B-833A-77331A9E2970}" destId="{E61D020D-1987-4CA4-AD67-28B3919DC88C}" srcOrd="0" destOrd="0" presId="urn:microsoft.com/office/officeart/2018/5/layout/IconLeafLabelList"/>
    <dgm:cxn modelId="{76276409-E2B7-4F56-88EA-4AEBA0D5B189}" type="presParOf" srcId="{ACBCC23B-C7CE-436B-833A-77331A9E2970}" destId="{AEA3306A-8D32-4FC9-A386-24EC85C3A118}" srcOrd="1" destOrd="0" presId="urn:microsoft.com/office/officeart/2018/5/layout/IconLeafLabelList"/>
    <dgm:cxn modelId="{98D3E9B7-3B2C-43F8-9764-F8C34074EA25}" type="presParOf" srcId="{ACBCC23B-C7CE-436B-833A-77331A9E2970}" destId="{A2653C94-0FFC-4528-AE66-C16DA45B1F23}" srcOrd="2" destOrd="0" presId="urn:microsoft.com/office/officeart/2018/5/layout/IconLeafLabelList"/>
    <dgm:cxn modelId="{132EED0D-4A8A-4B45-A07B-98BD4554B662}" type="presParOf" srcId="{ACBCC23B-C7CE-436B-833A-77331A9E2970}" destId="{8D0C8D0E-528B-4213-9D60-3633053F02BC}" srcOrd="3" destOrd="0" presId="urn:microsoft.com/office/officeart/2018/5/layout/IconLeafLabelList"/>
    <dgm:cxn modelId="{5273F9C7-645E-4CA5-B207-3350EA69B61F}" type="presParOf" srcId="{6F3F572D-D14F-46F7-B3B8-D30C5FE3173C}" destId="{40C05DEC-E521-457C-B3CC-AAF0EB6E031A}" srcOrd="11" destOrd="0" presId="urn:microsoft.com/office/officeart/2018/5/layout/IconLeafLabelList"/>
    <dgm:cxn modelId="{D4628C5A-EA27-4BFD-9DC5-939576D5C4AD}" type="presParOf" srcId="{6F3F572D-D14F-46F7-B3B8-D30C5FE3173C}" destId="{B9273EE3-10EC-46DE-B295-A68DBB89EED2}" srcOrd="12" destOrd="0" presId="urn:microsoft.com/office/officeart/2018/5/layout/IconLeafLabelList"/>
    <dgm:cxn modelId="{7591C47C-35C4-46AC-9CBE-96987161279D}" type="presParOf" srcId="{B9273EE3-10EC-46DE-B295-A68DBB89EED2}" destId="{A067E015-8771-4602-9A6A-38C7CB1C6B77}" srcOrd="0" destOrd="0" presId="urn:microsoft.com/office/officeart/2018/5/layout/IconLeafLabelList"/>
    <dgm:cxn modelId="{9E398EFB-E04E-4A55-A16C-232AF7E1C07E}" type="presParOf" srcId="{B9273EE3-10EC-46DE-B295-A68DBB89EED2}" destId="{0F3A016A-838C-4CD8-9FF3-61346CF9BEB6}" srcOrd="1" destOrd="0" presId="urn:microsoft.com/office/officeart/2018/5/layout/IconLeafLabelList"/>
    <dgm:cxn modelId="{22712BF9-72C4-4FC1-9B3B-2C314386345F}" type="presParOf" srcId="{B9273EE3-10EC-46DE-B295-A68DBB89EED2}" destId="{FC4C8D67-90E0-4B87-9DBA-E9BF1708568D}" srcOrd="2" destOrd="0" presId="urn:microsoft.com/office/officeart/2018/5/layout/IconLeafLabelList"/>
    <dgm:cxn modelId="{0C2E361D-D869-4928-9827-922237233D2F}" type="presParOf" srcId="{B9273EE3-10EC-46DE-B295-A68DBB89EED2}" destId="{B29C1537-93E1-4F1D-9F4C-593224D94C0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05C5EA-386A-411F-8108-465C4E8BCE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0686C4D-440F-47C0-836E-E3D52F82BE4D}">
      <dgm:prSet/>
      <dgm:spPr/>
      <dgm:t>
        <a:bodyPr/>
        <a:lstStyle/>
        <a:p>
          <a:r>
            <a:rPr lang="en-US"/>
            <a:t>Security misconfigurations can have significant technical impacts on mobile apps, including:</a:t>
          </a:r>
        </a:p>
      </dgm:t>
    </dgm:pt>
    <dgm:pt modelId="{661A4D11-43C1-47BC-98A4-1058498B1AC2}" type="parTrans" cxnId="{0EB03ADD-808B-42D3-A102-4AAFAF0D42CF}">
      <dgm:prSet/>
      <dgm:spPr/>
      <dgm:t>
        <a:bodyPr/>
        <a:lstStyle/>
        <a:p>
          <a:endParaRPr lang="en-US"/>
        </a:p>
      </dgm:t>
    </dgm:pt>
    <dgm:pt modelId="{47F53087-FCD6-418C-B5C9-70EB2A84AB61}" type="sibTrans" cxnId="{0EB03ADD-808B-42D3-A102-4AAFAF0D42CF}">
      <dgm:prSet/>
      <dgm:spPr/>
      <dgm:t>
        <a:bodyPr/>
        <a:lstStyle/>
        <a:p>
          <a:endParaRPr lang="en-US"/>
        </a:p>
      </dgm:t>
    </dgm:pt>
    <dgm:pt modelId="{4B2D97C6-9816-4D50-ABDD-C30B71037B48}">
      <dgm:prSet/>
      <dgm:spPr/>
      <dgm:t>
        <a:bodyPr/>
        <a:lstStyle/>
        <a:p>
          <a:r>
            <a:rPr lang="en-US" b="1"/>
            <a:t>Unauthorized access to sensitive data</a:t>
          </a:r>
          <a:r>
            <a:rPr lang="en-US"/>
            <a:t>: Misconfigurations may allow attackers to access sensitive information, such as user credentials, personal data, or confidential business data.</a:t>
          </a:r>
        </a:p>
      </dgm:t>
    </dgm:pt>
    <dgm:pt modelId="{7D8F96A4-2BCC-4E08-8C76-94D78A891EE1}" type="parTrans" cxnId="{632D4EAF-AFF0-4CDE-B3E8-AAC7F874EC32}">
      <dgm:prSet/>
      <dgm:spPr/>
      <dgm:t>
        <a:bodyPr/>
        <a:lstStyle/>
        <a:p>
          <a:endParaRPr lang="en-US"/>
        </a:p>
      </dgm:t>
    </dgm:pt>
    <dgm:pt modelId="{9F9B4C0C-9A27-4DCF-8E07-7BD588ED6A3D}" type="sibTrans" cxnId="{632D4EAF-AFF0-4CDE-B3E8-AAC7F874EC32}">
      <dgm:prSet/>
      <dgm:spPr/>
      <dgm:t>
        <a:bodyPr/>
        <a:lstStyle/>
        <a:p>
          <a:endParaRPr lang="en-US"/>
        </a:p>
      </dgm:t>
    </dgm:pt>
    <dgm:pt modelId="{3C2C5B37-F882-4C83-84AE-F0860C06B08A}">
      <dgm:prSet/>
      <dgm:spPr/>
      <dgm:t>
        <a:bodyPr/>
        <a:lstStyle/>
        <a:p>
          <a:r>
            <a:rPr lang="en-US" b="1"/>
            <a:t>Account hijacking or impersonation:</a:t>
          </a:r>
          <a:r>
            <a:rPr lang="en-US"/>
            <a:t> Weak or misconfigured authentication mechanisms can lead to account takeover or impersonation of legitimate users.</a:t>
          </a:r>
        </a:p>
      </dgm:t>
    </dgm:pt>
    <dgm:pt modelId="{35BBFA0B-A43A-431A-9492-31800CC179AE}" type="parTrans" cxnId="{848F9F92-34DD-4BDE-A212-A2B65A2307BC}">
      <dgm:prSet/>
      <dgm:spPr/>
      <dgm:t>
        <a:bodyPr/>
        <a:lstStyle/>
        <a:p>
          <a:endParaRPr lang="en-US"/>
        </a:p>
      </dgm:t>
    </dgm:pt>
    <dgm:pt modelId="{307FA256-FA81-40F3-BDDC-B1DB77A81BC3}" type="sibTrans" cxnId="{848F9F92-34DD-4BDE-A212-A2B65A2307BC}">
      <dgm:prSet/>
      <dgm:spPr/>
      <dgm:t>
        <a:bodyPr/>
        <a:lstStyle/>
        <a:p>
          <a:endParaRPr lang="en-US"/>
        </a:p>
      </dgm:t>
    </dgm:pt>
    <dgm:pt modelId="{89B34960-2068-4BCC-B0AA-AA33B9657CA2}">
      <dgm:prSet/>
      <dgm:spPr/>
      <dgm:t>
        <a:bodyPr/>
        <a:lstStyle/>
        <a:p>
          <a:r>
            <a:rPr lang="en-US" b="1"/>
            <a:t>Data breaches:</a:t>
          </a:r>
          <a:r>
            <a:rPr lang="en-US"/>
            <a:t> Inadequate security configurations may result in data breaches, exposing sensitive data to unauthorized individuals.</a:t>
          </a:r>
        </a:p>
      </dgm:t>
    </dgm:pt>
    <dgm:pt modelId="{C905EA42-B688-40C4-BBE5-F11F0C92A06B}" type="parTrans" cxnId="{9E079DE8-84B7-4348-A306-E273596ED8A5}">
      <dgm:prSet/>
      <dgm:spPr/>
      <dgm:t>
        <a:bodyPr/>
        <a:lstStyle/>
        <a:p>
          <a:endParaRPr lang="en-US"/>
        </a:p>
      </dgm:t>
    </dgm:pt>
    <dgm:pt modelId="{BAD05927-DDF0-49C3-ABFB-B844DD26FC33}" type="sibTrans" cxnId="{9E079DE8-84B7-4348-A306-E273596ED8A5}">
      <dgm:prSet/>
      <dgm:spPr/>
      <dgm:t>
        <a:bodyPr/>
        <a:lstStyle/>
        <a:p>
          <a:endParaRPr lang="en-US"/>
        </a:p>
      </dgm:t>
    </dgm:pt>
    <dgm:pt modelId="{6D430E4B-F312-4A18-B2DD-A8C1385A477C}">
      <dgm:prSet/>
      <dgm:spPr/>
      <dgm:t>
        <a:bodyPr/>
        <a:lstStyle/>
        <a:p>
          <a:r>
            <a:rPr lang="en-US" b="1"/>
            <a:t>Compromise of backend systems:</a:t>
          </a:r>
          <a:r>
            <a:rPr lang="en-US"/>
            <a:t> Misconfigurations in the mobile app can provide attackers with a foothold to compromise the backend systems or infrastructure.</a:t>
          </a:r>
        </a:p>
      </dgm:t>
    </dgm:pt>
    <dgm:pt modelId="{8412F559-4C19-4986-B8FA-9CB6A59487D0}" type="parTrans" cxnId="{94E3E152-C3FB-4CF1-9719-B6150F4290EE}">
      <dgm:prSet/>
      <dgm:spPr/>
      <dgm:t>
        <a:bodyPr/>
        <a:lstStyle/>
        <a:p>
          <a:endParaRPr lang="en-US"/>
        </a:p>
      </dgm:t>
    </dgm:pt>
    <dgm:pt modelId="{04F9A3D7-7799-4E56-A39E-2887F4D991EF}" type="sibTrans" cxnId="{94E3E152-C3FB-4CF1-9719-B6150F4290EE}">
      <dgm:prSet/>
      <dgm:spPr/>
      <dgm:t>
        <a:bodyPr/>
        <a:lstStyle/>
        <a:p>
          <a:endParaRPr lang="en-US"/>
        </a:p>
      </dgm:t>
    </dgm:pt>
    <dgm:pt modelId="{A84D8B55-5F5B-4FCA-B454-FFBB0C95EE84}" type="pres">
      <dgm:prSet presAssocID="{0205C5EA-386A-411F-8108-465C4E8BCE57}" presName="vert0" presStyleCnt="0">
        <dgm:presLayoutVars>
          <dgm:dir/>
          <dgm:animOne val="branch"/>
          <dgm:animLvl val="lvl"/>
        </dgm:presLayoutVars>
      </dgm:prSet>
      <dgm:spPr/>
    </dgm:pt>
    <dgm:pt modelId="{CBA8588B-0FB2-417D-89D7-08476DCE2C17}" type="pres">
      <dgm:prSet presAssocID="{A0686C4D-440F-47C0-836E-E3D52F82BE4D}" presName="thickLine" presStyleLbl="alignNode1" presStyleIdx="0" presStyleCnt="5"/>
      <dgm:spPr/>
    </dgm:pt>
    <dgm:pt modelId="{1FB6E7B2-95C0-455C-A354-0C90E47814E0}" type="pres">
      <dgm:prSet presAssocID="{A0686C4D-440F-47C0-836E-E3D52F82BE4D}" presName="horz1" presStyleCnt="0"/>
      <dgm:spPr/>
    </dgm:pt>
    <dgm:pt modelId="{D0EA0F13-4F95-44CD-BCCB-19DB416058D2}" type="pres">
      <dgm:prSet presAssocID="{A0686C4D-440F-47C0-836E-E3D52F82BE4D}" presName="tx1" presStyleLbl="revTx" presStyleIdx="0" presStyleCnt="5"/>
      <dgm:spPr/>
    </dgm:pt>
    <dgm:pt modelId="{37EB2B6C-E95E-413D-AF9D-829ABBC10609}" type="pres">
      <dgm:prSet presAssocID="{A0686C4D-440F-47C0-836E-E3D52F82BE4D}" presName="vert1" presStyleCnt="0"/>
      <dgm:spPr/>
    </dgm:pt>
    <dgm:pt modelId="{479686B2-EEEB-40A1-BFBA-BF90A6B4A68A}" type="pres">
      <dgm:prSet presAssocID="{4B2D97C6-9816-4D50-ABDD-C30B71037B48}" presName="thickLine" presStyleLbl="alignNode1" presStyleIdx="1" presStyleCnt="5"/>
      <dgm:spPr/>
    </dgm:pt>
    <dgm:pt modelId="{679A7068-D773-40B3-8485-9A73C9FA5375}" type="pres">
      <dgm:prSet presAssocID="{4B2D97C6-9816-4D50-ABDD-C30B71037B48}" presName="horz1" presStyleCnt="0"/>
      <dgm:spPr/>
    </dgm:pt>
    <dgm:pt modelId="{77535375-3704-4680-9194-A4CEBB8B86E1}" type="pres">
      <dgm:prSet presAssocID="{4B2D97C6-9816-4D50-ABDD-C30B71037B48}" presName="tx1" presStyleLbl="revTx" presStyleIdx="1" presStyleCnt="5"/>
      <dgm:spPr/>
    </dgm:pt>
    <dgm:pt modelId="{58B1E8D0-6FD0-4551-AA26-7FDCE40B3C4C}" type="pres">
      <dgm:prSet presAssocID="{4B2D97C6-9816-4D50-ABDD-C30B71037B48}" presName="vert1" presStyleCnt="0"/>
      <dgm:spPr/>
    </dgm:pt>
    <dgm:pt modelId="{0F7A4F2F-A5B9-4D90-8905-0F2924019534}" type="pres">
      <dgm:prSet presAssocID="{3C2C5B37-F882-4C83-84AE-F0860C06B08A}" presName="thickLine" presStyleLbl="alignNode1" presStyleIdx="2" presStyleCnt="5"/>
      <dgm:spPr/>
    </dgm:pt>
    <dgm:pt modelId="{DCD86E82-87A3-442E-B7BE-F821EF3BFC41}" type="pres">
      <dgm:prSet presAssocID="{3C2C5B37-F882-4C83-84AE-F0860C06B08A}" presName="horz1" presStyleCnt="0"/>
      <dgm:spPr/>
    </dgm:pt>
    <dgm:pt modelId="{CBF44F92-7F39-4809-999E-418827A0A97D}" type="pres">
      <dgm:prSet presAssocID="{3C2C5B37-F882-4C83-84AE-F0860C06B08A}" presName="tx1" presStyleLbl="revTx" presStyleIdx="2" presStyleCnt="5"/>
      <dgm:spPr/>
    </dgm:pt>
    <dgm:pt modelId="{A74C6F25-3865-4361-A646-A4F664BA2E43}" type="pres">
      <dgm:prSet presAssocID="{3C2C5B37-F882-4C83-84AE-F0860C06B08A}" presName="vert1" presStyleCnt="0"/>
      <dgm:spPr/>
    </dgm:pt>
    <dgm:pt modelId="{A1B15943-FA78-44B2-8225-BB3F78E909F3}" type="pres">
      <dgm:prSet presAssocID="{89B34960-2068-4BCC-B0AA-AA33B9657CA2}" presName="thickLine" presStyleLbl="alignNode1" presStyleIdx="3" presStyleCnt="5"/>
      <dgm:spPr/>
    </dgm:pt>
    <dgm:pt modelId="{A7852ED0-E0AE-46CB-A2D5-EF1C54FCA3E7}" type="pres">
      <dgm:prSet presAssocID="{89B34960-2068-4BCC-B0AA-AA33B9657CA2}" presName="horz1" presStyleCnt="0"/>
      <dgm:spPr/>
    </dgm:pt>
    <dgm:pt modelId="{291D8E60-8A16-4F28-A45A-685103634717}" type="pres">
      <dgm:prSet presAssocID="{89B34960-2068-4BCC-B0AA-AA33B9657CA2}" presName="tx1" presStyleLbl="revTx" presStyleIdx="3" presStyleCnt="5"/>
      <dgm:spPr/>
    </dgm:pt>
    <dgm:pt modelId="{CF5FF6CC-A87D-425C-85E4-2DDA37588C89}" type="pres">
      <dgm:prSet presAssocID="{89B34960-2068-4BCC-B0AA-AA33B9657CA2}" presName="vert1" presStyleCnt="0"/>
      <dgm:spPr/>
    </dgm:pt>
    <dgm:pt modelId="{1F078542-8643-4C3C-8B40-CD389046B4D2}" type="pres">
      <dgm:prSet presAssocID="{6D430E4B-F312-4A18-B2DD-A8C1385A477C}" presName="thickLine" presStyleLbl="alignNode1" presStyleIdx="4" presStyleCnt="5"/>
      <dgm:spPr/>
    </dgm:pt>
    <dgm:pt modelId="{3A0DB3A5-4381-43BF-A21C-0D0A1754821C}" type="pres">
      <dgm:prSet presAssocID="{6D430E4B-F312-4A18-B2DD-A8C1385A477C}" presName="horz1" presStyleCnt="0"/>
      <dgm:spPr/>
    </dgm:pt>
    <dgm:pt modelId="{BE7105B5-774B-4323-A96F-84C6AF3DA75B}" type="pres">
      <dgm:prSet presAssocID="{6D430E4B-F312-4A18-B2DD-A8C1385A477C}" presName="tx1" presStyleLbl="revTx" presStyleIdx="4" presStyleCnt="5"/>
      <dgm:spPr/>
    </dgm:pt>
    <dgm:pt modelId="{09650F93-A2F0-4740-9EF3-B374207CDC65}" type="pres">
      <dgm:prSet presAssocID="{6D430E4B-F312-4A18-B2DD-A8C1385A477C}" presName="vert1" presStyleCnt="0"/>
      <dgm:spPr/>
    </dgm:pt>
  </dgm:ptLst>
  <dgm:cxnLst>
    <dgm:cxn modelId="{731FC023-3212-46D2-82A5-B51D0B09C34E}" type="presOf" srcId="{0205C5EA-386A-411F-8108-465C4E8BCE57}" destId="{A84D8B55-5F5B-4FCA-B454-FFBB0C95EE84}" srcOrd="0" destOrd="0" presId="urn:microsoft.com/office/officeart/2008/layout/LinedList"/>
    <dgm:cxn modelId="{94E3E152-C3FB-4CF1-9719-B6150F4290EE}" srcId="{0205C5EA-386A-411F-8108-465C4E8BCE57}" destId="{6D430E4B-F312-4A18-B2DD-A8C1385A477C}" srcOrd="4" destOrd="0" parTransId="{8412F559-4C19-4986-B8FA-9CB6A59487D0}" sibTransId="{04F9A3D7-7799-4E56-A39E-2887F4D991EF}"/>
    <dgm:cxn modelId="{4647C757-62A5-4A9F-830D-279B6C4254E9}" type="presOf" srcId="{6D430E4B-F312-4A18-B2DD-A8C1385A477C}" destId="{BE7105B5-774B-4323-A96F-84C6AF3DA75B}" srcOrd="0" destOrd="0" presId="urn:microsoft.com/office/officeart/2008/layout/LinedList"/>
    <dgm:cxn modelId="{848F9F92-34DD-4BDE-A212-A2B65A2307BC}" srcId="{0205C5EA-386A-411F-8108-465C4E8BCE57}" destId="{3C2C5B37-F882-4C83-84AE-F0860C06B08A}" srcOrd="2" destOrd="0" parTransId="{35BBFA0B-A43A-431A-9492-31800CC179AE}" sibTransId="{307FA256-FA81-40F3-BDDC-B1DB77A81BC3}"/>
    <dgm:cxn modelId="{4FE2A4AD-409C-4FDF-A069-E53E7D3816AC}" type="presOf" srcId="{89B34960-2068-4BCC-B0AA-AA33B9657CA2}" destId="{291D8E60-8A16-4F28-A45A-685103634717}" srcOrd="0" destOrd="0" presId="urn:microsoft.com/office/officeart/2008/layout/LinedList"/>
    <dgm:cxn modelId="{632D4EAF-AFF0-4CDE-B3E8-AAC7F874EC32}" srcId="{0205C5EA-386A-411F-8108-465C4E8BCE57}" destId="{4B2D97C6-9816-4D50-ABDD-C30B71037B48}" srcOrd="1" destOrd="0" parTransId="{7D8F96A4-2BCC-4E08-8C76-94D78A891EE1}" sibTransId="{9F9B4C0C-9A27-4DCF-8E07-7BD588ED6A3D}"/>
    <dgm:cxn modelId="{DC675CBC-68C8-452F-AD55-2C9FE2A95C40}" type="presOf" srcId="{4B2D97C6-9816-4D50-ABDD-C30B71037B48}" destId="{77535375-3704-4680-9194-A4CEBB8B86E1}" srcOrd="0" destOrd="0" presId="urn:microsoft.com/office/officeart/2008/layout/LinedList"/>
    <dgm:cxn modelId="{0EB03ADD-808B-42D3-A102-4AAFAF0D42CF}" srcId="{0205C5EA-386A-411F-8108-465C4E8BCE57}" destId="{A0686C4D-440F-47C0-836E-E3D52F82BE4D}" srcOrd="0" destOrd="0" parTransId="{661A4D11-43C1-47BC-98A4-1058498B1AC2}" sibTransId="{47F53087-FCD6-418C-B5C9-70EB2A84AB61}"/>
    <dgm:cxn modelId="{43FE72E4-A156-4B05-870E-18407D1867D4}" type="presOf" srcId="{3C2C5B37-F882-4C83-84AE-F0860C06B08A}" destId="{CBF44F92-7F39-4809-999E-418827A0A97D}" srcOrd="0" destOrd="0" presId="urn:microsoft.com/office/officeart/2008/layout/LinedList"/>
    <dgm:cxn modelId="{9E079DE8-84B7-4348-A306-E273596ED8A5}" srcId="{0205C5EA-386A-411F-8108-465C4E8BCE57}" destId="{89B34960-2068-4BCC-B0AA-AA33B9657CA2}" srcOrd="3" destOrd="0" parTransId="{C905EA42-B688-40C4-BBE5-F11F0C92A06B}" sibTransId="{BAD05927-DDF0-49C3-ABFB-B844DD26FC33}"/>
    <dgm:cxn modelId="{A5C4FEF9-BE19-4CAE-A29C-82BC1CDC30F6}" type="presOf" srcId="{A0686C4D-440F-47C0-836E-E3D52F82BE4D}" destId="{D0EA0F13-4F95-44CD-BCCB-19DB416058D2}" srcOrd="0" destOrd="0" presId="urn:microsoft.com/office/officeart/2008/layout/LinedList"/>
    <dgm:cxn modelId="{008CDEA9-AA57-4630-8A71-DA69F06C4479}" type="presParOf" srcId="{A84D8B55-5F5B-4FCA-B454-FFBB0C95EE84}" destId="{CBA8588B-0FB2-417D-89D7-08476DCE2C17}" srcOrd="0" destOrd="0" presId="urn:microsoft.com/office/officeart/2008/layout/LinedList"/>
    <dgm:cxn modelId="{B98EECFF-B8DA-4116-8D16-CD3F616860D4}" type="presParOf" srcId="{A84D8B55-5F5B-4FCA-B454-FFBB0C95EE84}" destId="{1FB6E7B2-95C0-455C-A354-0C90E47814E0}" srcOrd="1" destOrd="0" presId="urn:microsoft.com/office/officeart/2008/layout/LinedList"/>
    <dgm:cxn modelId="{784B5340-5768-46F7-9300-B82ED44FE20F}" type="presParOf" srcId="{1FB6E7B2-95C0-455C-A354-0C90E47814E0}" destId="{D0EA0F13-4F95-44CD-BCCB-19DB416058D2}" srcOrd="0" destOrd="0" presId="urn:microsoft.com/office/officeart/2008/layout/LinedList"/>
    <dgm:cxn modelId="{09B03953-AF2F-4164-991F-32026FC7C787}" type="presParOf" srcId="{1FB6E7B2-95C0-455C-A354-0C90E47814E0}" destId="{37EB2B6C-E95E-413D-AF9D-829ABBC10609}" srcOrd="1" destOrd="0" presId="urn:microsoft.com/office/officeart/2008/layout/LinedList"/>
    <dgm:cxn modelId="{66369A34-4A99-4CA1-B748-82D9A7A6BDCE}" type="presParOf" srcId="{A84D8B55-5F5B-4FCA-B454-FFBB0C95EE84}" destId="{479686B2-EEEB-40A1-BFBA-BF90A6B4A68A}" srcOrd="2" destOrd="0" presId="urn:microsoft.com/office/officeart/2008/layout/LinedList"/>
    <dgm:cxn modelId="{ECC1FACC-1542-4DBA-BA2D-0C4A81E08C1D}" type="presParOf" srcId="{A84D8B55-5F5B-4FCA-B454-FFBB0C95EE84}" destId="{679A7068-D773-40B3-8485-9A73C9FA5375}" srcOrd="3" destOrd="0" presId="urn:microsoft.com/office/officeart/2008/layout/LinedList"/>
    <dgm:cxn modelId="{FECF4382-4EBF-4637-8407-7C4F4A812D38}" type="presParOf" srcId="{679A7068-D773-40B3-8485-9A73C9FA5375}" destId="{77535375-3704-4680-9194-A4CEBB8B86E1}" srcOrd="0" destOrd="0" presId="urn:microsoft.com/office/officeart/2008/layout/LinedList"/>
    <dgm:cxn modelId="{07502F67-98EB-4E7D-90DA-FB77A2A62BFD}" type="presParOf" srcId="{679A7068-D773-40B3-8485-9A73C9FA5375}" destId="{58B1E8D0-6FD0-4551-AA26-7FDCE40B3C4C}" srcOrd="1" destOrd="0" presId="urn:microsoft.com/office/officeart/2008/layout/LinedList"/>
    <dgm:cxn modelId="{5C3441BD-E299-43F1-948A-83853E1FF139}" type="presParOf" srcId="{A84D8B55-5F5B-4FCA-B454-FFBB0C95EE84}" destId="{0F7A4F2F-A5B9-4D90-8905-0F2924019534}" srcOrd="4" destOrd="0" presId="urn:microsoft.com/office/officeart/2008/layout/LinedList"/>
    <dgm:cxn modelId="{5336CB7C-6B6D-4FA0-B608-22DB7B0C96A7}" type="presParOf" srcId="{A84D8B55-5F5B-4FCA-B454-FFBB0C95EE84}" destId="{DCD86E82-87A3-442E-B7BE-F821EF3BFC41}" srcOrd="5" destOrd="0" presId="urn:microsoft.com/office/officeart/2008/layout/LinedList"/>
    <dgm:cxn modelId="{ADD840E1-F837-4787-9C4F-1369A9A1FF2A}" type="presParOf" srcId="{DCD86E82-87A3-442E-B7BE-F821EF3BFC41}" destId="{CBF44F92-7F39-4809-999E-418827A0A97D}" srcOrd="0" destOrd="0" presId="urn:microsoft.com/office/officeart/2008/layout/LinedList"/>
    <dgm:cxn modelId="{4A40EC96-CE3B-4990-A3B4-314FF7A8E031}" type="presParOf" srcId="{DCD86E82-87A3-442E-B7BE-F821EF3BFC41}" destId="{A74C6F25-3865-4361-A646-A4F664BA2E43}" srcOrd="1" destOrd="0" presId="urn:microsoft.com/office/officeart/2008/layout/LinedList"/>
    <dgm:cxn modelId="{E58F0D3C-16C0-4EA4-893C-C1379C2D142C}" type="presParOf" srcId="{A84D8B55-5F5B-4FCA-B454-FFBB0C95EE84}" destId="{A1B15943-FA78-44B2-8225-BB3F78E909F3}" srcOrd="6" destOrd="0" presId="urn:microsoft.com/office/officeart/2008/layout/LinedList"/>
    <dgm:cxn modelId="{4A090389-A2FB-4803-9AF9-5052D24C04F7}" type="presParOf" srcId="{A84D8B55-5F5B-4FCA-B454-FFBB0C95EE84}" destId="{A7852ED0-E0AE-46CB-A2D5-EF1C54FCA3E7}" srcOrd="7" destOrd="0" presId="urn:microsoft.com/office/officeart/2008/layout/LinedList"/>
    <dgm:cxn modelId="{963A84BB-940E-4CFF-80A5-DA284CC69899}" type="presParOf" srcId="{A7852ED0-E0AE-46CB-A2D5-EF1C54FCA3E7}" destId="{291D8E60-8A16-4F28-A45A-685103634717}" srcOrd="0" destOrd="0" presId="urn:microsoft.com/office/officeart/2008/layout/LinedList"/>
    <dgm:cxn modelId="{729FAE50-0679-42B0-8D99-330460FD7EB7}" type="presParOf" srcId="{A7852ED0-E0AE-46CB-A2D5-EF1C54FCA3E7}" destId="{CF5FF6CC-A87D-425C-85E4-2DDA37588C89}" srcOrd="1" destOrd="0" presId="urn:microsoft.com/office/officeart/2008/layout/LinedList"/>
    <dgm:cxn modelId="{E54CE963-D547-4D0C-BF48-B58199A4E985}" type="presParOf" srcId="{A84D8B55-5F5B-4FCA-B454-FFBB0C95EE84}" destId="{1F078542-8643-4C3C-8B40-CD389046B4D2}" srcOrd="8" destOrd="0" presId="urn:microsoft.com/office/officeart/2008/layout/LinedList"/>
    <dgm:cxn modelId="{49D495C9-40D7-459E-B8F2-C3F0C56F8963}" type="presParOf" srcId="{A84D8B55-5F5B-4FCA-B454-FFBB0C95EE84}" destId="{3A0DB3A5-4381-43BF-A21C-0D0A1754821C}" srcOrd="9" destOrd="0" presId="urn:microsoft.com/office/officeart/2008/layout/LinedList"/>
    <dgm:cxn modelId="{41C77CBA-35B5-4E93-804E-FEA4F7A30D67}" type="presParOf" srcId="{3A0DB3A5-4381-43BF-A21C-0D0A1754821C}" destId="{BE7105B5-774B-4323-A96F-84C6AF3DA75B}" srcOrd="0" destOrd="0" presId="urn:microsoft.com/office/officeart/2008/layout/LinedList"/>
    <dgm:cxn modelId="{C8AED77A-9D26-49ED-9A37-25C02822A86A}" type="presParOf" srcId="{3A0DB3A5-4381-43BF-A21C-0D0A1754821C}" destId="{09650F93-A2F0-4740-9EF3-B374207CDC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756A4C-0A85-421E-9DC4-2F198A499B5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E12A244-F8BE-4CA0-B615-1EE75EE89C99}">
      <dgm:prSet/>
      <dgm:spPr/>
      <dgm:t>
        <a:bodyPr/>
        <a:lstStyle/>
        <a:p>
          <a:r>
            <a:rPr lang="en-US"/>
            <a:t>Security misconfigurations can have severe business impacts, including:</a:t>
          </a:r>
        </a:p>
      </dgm:t>
    </dgm:pt>
    <dgm:pt modelId="{41271647-AD88-46C6-B4DD-3D00D7498123}" type="parTrans" cxnId="{C69FA42B-6DBB-4C47-98E1-64043989B26F}">
      <dgm:prSet/>
      <dgm:spPr/>
      <dgm:t>
        <a:bodyPr/>
        <a:lstStyle/>
        <a:p>
          <a:endParaRPr lang="en-US"/>
        </a:p>
      </dgm:t>
    </dgm:pt>
    <dgm:pt modelId="{ABBC34DA-B5B2-43DA-8166-168DCE0FA8DB}" type="sibTrans" cxnId="{C69FA42B-6DBB-4C47-98E1-64043989B26F}">
      <dgm:prSet/>
      <dgm:spPr/>
      <dgm:t>
        <a:bodyPr/>
        <a:lstStyle/>
        <a:p>
          <a:endParaRPr lang="en-US"/>
        </a:p>
      </dgm:t>
    </dgm:pt>
    <dgm:pt modelId="{FA1A3ACA-96B7-43A9-9BB3-BDFEF1FB21BB}">
      <dgm:prSet/>
      <dgm:spPr/>
      <dgm:t>
        <a:bodyPr/>
        <a:lstStyle/>
        <a:p>
          <a:r>
            <a:rPr lang="en-US" b="1"/>
            <a:t>Financial loss:</a:t>
          </a:r>
          <a:r>
            <a:rPr lang="en-US"/>
            <a:t> Breaches resulting from security misconfigurations can lead to financial losses, including legal penalties, regulatory fines, and damage to the organization’s reputation.</a:t>
          </a:r>
        </a:p>
      </dgm:t>
    </dgm:pt>
    <dgm:pt modelId="{04CD56ED-1BE6-4F81-8BFD-B5FB70A84BE5}" type="parTrans" cxnId="{3773C34B-2601-4613-8091-B0F8B77F29A1}">
      <dgm:prSet/>
      <dgm:spPr/>
      <dgm:t>
        <a:bodyPr/>
        <a:lstStyle/>
        <a:p>
          <a:endParaRPr lang="en-US"/>
        </a:p>
      </dgm:t>
    </dgm:pt>
    <dgm:pt modelId="{4D82B04E-42A2-477B-AF69-AA08C873D9EC}" type="sibTrans" cxnId="{3773C34B-2601-4613-8091-B0F8B77F29A1}">
      <dgm:prSet/>
      <dgm:spPr/>
      <dgm:t>
        <a:bodyPr/>
        <a:lstStyle/>
        <a:p>
          <a:endParaRPr lang="en-US"/>
        </a:p>
      </dgm:t>
    </dgm:pt>
    <dgm:pt modelId="{518EE328-AF10-4787-9DE6-4E6B3BA9D023}">
      <dgm:prSet/>
      <dgm:spPr/>
      <dgm:t>
        <a:bodyPr/>
        <a:lstStyle/>
        <a:p>
          <a:r>
            <a:rPr lang="en-US" b="1"/>
            <a:t>Data loss or theft:</a:t>
          </a:r>
          <a:r>
            <a:rPr lang="en-US"/>
            <a:t> Misconfigurations can result in the loss or theft of sensitive data, leading to legal and financial consequences.</a:t>
          </a:r>
        </a:p>
      </dgm:t>
    </dgm:pt>
    <dgm:pt modelId="{5649370F-A1A1-4037-BD64-739263BFC8F3}" type="parTrans" cxnId="{B91DED7D-CBA4-4FCD-8B32-127675FE329D}">
      <dgm:prSet/>
      <dgm:spPr/>
      <dgm:t>
        <a:bodyPr/>
        <a:lstStyle/>
        <a:p>
          <a:endParaRPr lang="en-US"/>
        </a:p>
      </dgm:t>
    </dgm:pt>
    <dgm:pt modelId="{949CB490-0BA6-4C43-8289-AE80DBD196B7}" type="sibTrans" cxnId="{B91DED7D-CBA4-4FCD-8B32-127675FE329D}">
      <dgm:prSet/>
      <dgm:spPr/>
      <dgm:t>
        <a:bodyPr/>
        <a:lstStyle/>
        <a:p>
          <a:endParaRPr lang="en-US"/>
        </a:p>
      </dgm:t>
    </dgm:pt>
    <dgm:pt modelId="{D9DAA12B-0503-4FE6-8578-202F90BCC3A1}">
      <dgm:prSet/>
      <dgm:spPr/>
      <dgm:t>
        <a:bodyPr/>
        <a:lstStyle/>
        <a:p>
          <a:r>
            <a:rPr lang="en-US" b="1"/>
            <a:t>Downtime and disruption:</a:t>
          </a:r>
          <a:r>
            <a:rPr lang="en-US"/>
            <a:t> Exploitation of security misconfigurations can lead to app downtime, service disruption, or compromised functionality, affecting user experience and business operations.</a:t>
          </a:r>
        </a:p>
      </dgm:t>
    </dgm:pt>
    <dgm:pt modelId="{C2D4A4FB-4E02-4BBF-988E-B086E5E5FD2D}" type="parTrans" cxnId="{4EBD82A4-7A46-4453-BD42-E9881E0EDF8C}">
      <dgm:prSet/>
      <dgm:spPr/>
      <dgm:t>
        <a:bodyPr/>
        <a:lstStyle/>
        <a:p>
          <a:endParaRPr lang="en-US"/>
        </a:p>
      </dgm:t>
    </dgm:pt>
    <dgm:pt modelId="{84775E63-A85C-4E5F-8157-2B4D68F43406}" type="sibTrans" cxnId="{4EBD82A4-7A46-4453-BD42-E9881E0EDF8C}">
      <dgm:prSet/>
      <dgm:spPr/>
      <dgm:t>
        <a:bodyPr/>
        <a:lstStyle/>
        <a:p>
          <a:endParaRPr lang="en-US"/>
        </a:p>
      </dgm:t>
    </dgm:pt>
    <dgm:pt modelId="{5EEFD3D9-41BE-45F7-9C26-F426A38E383B}">
      <dgm:prSet/>
      <dgm:spPr/>
      <dgm:t>
        <a:bodyPr/>
        <a:lstStyle/>
        <a:p>
          <a:r>
            <a:rPr lang="en-US" b="1"/>
            <a:t>Damage to brand reputation:</a:t>
          </a:r>
          <a:r>
            <a:rPr lang="en-US"/>
            <a:t> Publicly disclosed security incidents can damage the organization’s reputation, leading to loss of customer trust and potential loss of business.</a:t>
          </a:r>
        </a:p>
      </dgm:t>
    </dgm:pt>
    <dgm:pt modelId="{70738437-F23B-47B0-B709-3426A912C9F7}" type="parTrans" cxnId="{80466661-0449-4E4C-8AA5-093839C959E9}">
      <dgm:prSet/>
      <dgm:spPr/>
      <dgm:t>
        <a:bodyPr/>
        <a:lstStyle/>
        <a:p>
          <a:endParaRPr lang="en-US"/>
        </a:p>
      </dgm:t>
    </dgm:pt>
    <dgm:pt modelId="{DF2CE6BA-B0BD-44A0-AA23-F5EE33DDBACB}" type="sibTrans" cxnId="{80466661-0449-4E4C-8AA5-093839C959E9}">
      <dgm:prSet/>
      <dgm:spPr/>
      <dgm:t>
        <a:bodyPr/>
        <a:lstStyle/>
        <a:p>
          <a:endParaRPr lang="en-US"/>
        </a:p>
      </dgm:t>
    </dgm:pt>
    <dgm:pt modelId="{980D48BC-1712-4F0F-8782-32A72B05D569}" type="pres">
      <dgm:prSet presAssocID="{C9756A4C-0A85-421E-9DC4-2F198A499B51}" presName="vert0" presStyleCnt="0">
        <dgm:presLayoutVars>
          <dgm:dir/>
          <dgm:animOne val="branch"/>
          <dgm:animLvl val="lvl"/>
        </dgm:presLayoutVars>
      </dgm:prSet>
      <dgm:spPr/>
    </dgm:pt>
    <dgm:pt modelId="{DB271240-5055-494D-8B8D-96AF4B0117C4}" type="pres">
      <dgm:prSet presAssocID="{4E12A244-F8BE-4CA0-B615-1EE75EE89C99}" presName="thickLine" presStyleLbl="alignNode1" presStyleIdx="0" presStyleCnt="5"/>
      <dgm:spPr/>
    </dgm:pt>
    <dgm:pt modelId="{C24F8448-9218-44F0-B792-9F3301ED77D2}" type="pres">
      <dgm:prSet presAssocID="{4E12A244-F8BE-4CA0-B615-1EE75EE89C99}" presName="horz1" presStyleCnt="0"/>
      <dgm:spPr/>
    </dgm:pt>
    <dgm:pt modelId="{DBFE0457-2E3E-4A81-B84E-0759087CF2B1}" type="pres">
      <dgm:prSet presAssocID="{4E12A244-F8BE-4CA0-B615-1EE75EE89C99}" presName="tx1" presStyleLbl="revTx" presStyleIdx="0" presStyleCnt="5"/>
      <dgm:spPr/>
    </dgm:pt>
    <dgm:pt modelId="{7BCC0A58-6642-4B62-8E3F-5796B0717448}" type="pres">
      <dgm:prSet presAssocID="{4E12A244-F8BE-4CA0-B615-1EE75EE89C99}" presName="vert1" presStyleCnt="0"/>
      <dgm:spPr/>
    </dgm:pt>
    <dgm:pt modelId="{95FAD22C-25AB-4180-80AE-EDAB7838933D}" type="pres">
      <dgm:prSet presAssocID="{FA1A3ACA-96B7-43A9-9BB3-BDFEF1FB21BB}" presName="thickLine" presStyleLbl="alignNode1" presStyleIdx="1" presStyleCnt="5"/>
      <dgm:spPr/>
    </dgm:pt>
    <dgm:pt modelId="{837CAB6D-C582-48A8-91A6-24A37A04794F}" type="pres">
      <dgm:prSet presAssocID="{FA1A3ACA-96B7-43A9-9BB3-BDFEF1FB21BB}" presName="horz1" presStyleCnt="0"/>
      <dgm:spPr/>
    </dgm:pt>
    <dgm:pt modelId="{112E47FA-3A0D-4291-8DAC-E91C3ECA531F}" type="pres">
      <dgm:prSet presAssocID="{FA1A3ACA-96B7-43A9-9BB3-BDFEF1FB21BB}" presName="tx1" presStyleLbl="revTx" presStyleIdx="1" presStyleCnt="5"/>
      <dgm:spPr/>
    </dgm:pt>
    <dgm:pt modelId="{20DDA5D8-FDEE-493F-A342-BE9BD6FB07CB}" type="pres">
      <dgm:prSet presAssocID="{FA1A3ACA-96B7-43A9-9BB3-BDFEF1FB21BB}" presName="vert1" presStyleCnt="0"/>
      <dgm:spPr/>
    </dgm:pt>
    <dgm:pt modelId="{8A409C56-DE2D-4DF0-8722-E217C469EB68}" type="pres">
      <dgm:prSet presAssocID="{518EE328-AF10-4787-9DE6-4E6B3BA9D023}" presName="thickLine" presStyleLbl="alignNode1" presStyleIdx="2" presStyleCnt="5"/>
      <dgm:spPr/>
    </dgm:pt>
    <dgm:pt modelId="{374BA1B7-2F4F-4BC6-A7E3-94ED02798510}" type="pres">
      <dgm:prSet presAssocID="{518EE328-AF10-4787-9DE6-4E6B3BA9D023}" presName="horz1" presStyleCnt="0"/>
      <dgm:spPr/>
    </dgm:pt>
    <dgm:pt modelId="{1B72A2BF-78A4-4B18-A7FB-553C180B0B76}" type="pres">
      <dgm:prSet presAssocID="{518EE328-AF10-4787-9DE6-4E6B3BA9D023}" presName="tx1" presStyleLbl="revTx" presStyleIdx="2" presStyleCnt="5"/>
      <dgm:spPr/>
    </dgm:pt>
    <dgm:pt modelId="{504F5D77-36B1-475C-8639-515EE44154D4}" type="pres">
      <dgm:prSet presAssocID="{518EE328-AF10-4787-9DE6-4E6B3BA9D023}" presName="vert1" presStyleCnt="0"/>
      <dgm:spPr/>
    </dgm:pt>
    <dgm:pt modelId="{E2BF4CF8-345D-4CC3-B048-B9AFA31EDC5F}" type="pres">
      <dgm:prSet presAssocID="{D9DAA12B-0503-4FE6-8578-202F90BCC3A1}" presName="thickLine" presStyleLbl="alignNode1" presStyleIdx="3" presStyleCnt="5"/>
      <dgm:spPr/>
    </dgm:pt>
    <dgm:pt modelId="{1CD246B8-B694-4822-9F8A-02057E53951F}" type="pres">
      <dgm:prSet presAssocID="{D9DAA12B-0503-4FE6-8578-202F90BCC3A1}" presName="horz1" presStyleCnt="0"/>
      <dgm:spPr/>
    </dgm:pt>
    <dgm:pt modelId="{9075581E-6538-4C09-86ED-32CCAC908D03}" type="pres">
      <dgm:prSet presAssocID="{D9DAA12B-0503-4FE6-8578-202F90BCC3A1}" presName="tx1" presStyleLbl="revTx" presStyleIdx="3" presStyleCnt="5"/>
      <dgm:spPr/>
    </dgm:pt>
    <dgm:pt modelId="{4E8F73D7-281A-466D-A3C0-C71FF1A6C0DC}" type="pres">
      <dgm:prSet presAssocID="{D9DAA12B-0503-4FE6-8578-202F90BCC3A1}" presName="vert1" presStyleCnt="0"/>
      <dgm:spPr/>
    </dgm:pt>
    <dgm:pt modelId="{C7786630-FE5A-4078-A2FD-CA2226DEA4B5}" type="pres">
      <dgm:prSet presAssocID="{5EEFD3D9-41BE-45F7-9C26-F426A38E383B}" presName="thickLine" presStyleLbl="alignNode1" presStyleIdx="4" presStyleCnt="5"/>
      <dgm:spPr/>
    </dgm:pt>
    <dgm:pt modelId="{1A0ADB4E-E738-47F9-9A10-8CD775DA3595}" type="pres">
      <dgm:prSet presAssocID="{5EEFD3D9-41BE-45F7-9C26-F426A38E383B}" presName="horz1" presStyleCnt="0"/>
      <dgm:spPr/>
    </dgm:pt>
    <dgm:pt modelId="{8C2FC513-46C6-4064-9E5E-210A930065C8}" type="pres">
      <dgm:prSet presAssocID="{5EEFD3D9-41BE-45F7-9C26-F426A38E383B}" presName="tx1" presStyleLbl="revTx" presStyleIdx="4" presStyleCnt="5"/>
      <dgm:spPr/>
    </dgm:pt>
    <dgm:pt modelId="{59019798-600C-4B15-B1DD-5BA9C833B390}" type="pres">
      <dgm:prSet presAssocID="{5EEFD3D9-41BE-45F7-9C26-F426A38E383B}" presName="vert1" presStyleCnt="0"/>
      <dgm:spPr/>
    </dgm:pt>
  </dgm:ptLst>
  <dgm:cxnLst>
    <dgm:cxn modelId="{C69FA42B-6DBB-4C47-98E1-64043989B26F}" srcId="{C9756A4C-0A85-421E-9DC4-2F198A499B51}" destId="{4E12A244-F8BE-4CA0-B615-1EE75EE89C99}" srcOrd="0" destOrd="0" parTransId="{41271647-AD88-46C6-B4DD-3D00D7498123}" sibTransId="{ABBC34DA-B5B2-43DA-8166-168DCE0FA8DB}"/>
    <dgm:cxn modelId="{F4F9E931-37FD-459B-890B-48F391083D0F}" type="presOf" srcId="{FA1A3ACA-96B7-43A9-9BB3-BDFEF1FB21BB}" destId="{112E47FA-3A0D-4291-8DAC-E91C3ECA531F}" srcOrd="0" destOrd="0" presId="urn:microsoft.com/office/officeart/2008/layout/LinedList"/>
    <dgm:cxn modelId="{80466661-0449-4E4C-8AA5-093839C959E9}" srcId="{C9756A4C-0A85-421E-9DC4-2F198A499B51}" destId="{5EEFD3D9-41BE-45F7-9C26-F426A38E383B}" srcOrd="4" destOrd="0" parTransId="{70738437-F23B-47B0-B709-3426A912C9F7}" sibTransId="{DF2CE6BA-B0BD-44A0-AA23-F5EE33DDBACB}"/>
    <dgm:cxn modelId="{3773C34B-2601-4613-8091-B0F8B77F29A1}" srcId="{C9756A4C-0A85-421E-9DC4-2F198A499B51}" destId="{FA1A3ACA-96B7-43A9-9BB3-BDFEF1FB21BB}" srcOrd="1" destOrd="0" parTransId="{04CD56ED-1BE6-4F81-8BFD-B5FB70A84BE5}" sibTransId="{4D82B04E-42A2-477B-AF69-AA08C873D9EC}"/>
    <dgm:cxn modelId="{B91DED7D-CBA4-4FCD-8B32-127675FE329D}" srcId="{C9756A4C-0A85-421E-9DC4-2F198A499B51}" destId="{518EE328-AF10-4787-9DE6-4E6B3BA9D023}" srcOrd="2" destOrd="0" parTransId="{5649370F-A1A1-4037-BD64-739263BFC8F3}" sibTransId="{949CB490-0BA6-4C43-8289-AE80DBD196B7}"/>
    <dgm:cxn modelId="{4EBD82A4-7A46-4453-BD42-E9881E0EDF8C}" srcId="{C9756A4C-0A85-421E-9DC4-2F198A499B51}" destId="{D9DAA12B-0503-4FE6-8578-202F90BCC3A1}" srcOrd="3" destOrd="0" parTransId="{C2D4A4FB-4E02-4BBF-988E-B086E5E5FD2D}" sibTransId="{84775E63-A85C-4E5F-8157-2B4D68F43406}"/>
    <dgm:cxn modelId="{3C0FA0B1-7079-4A51-A4AB-B681AD480ACF}" type="presOf" srcId="{C9756A4C-0A85-421E-9DC4-2F198A499B51}" destId="{980D48BC-1712-4F0F-8782-32A72B05D569}" srcOrd="0" destOrd="0" presId="urn:microsoft.com/office/officeart/2008/layout/LinedList"/>
    <dgm:cxn modelId="{2E7C00B5-286A-4CD2-852F-322A360C82AC}" type="presOf" srcId="{D9DAA12B-0503-4FE6-8578-202F90BCC3A1}" destId="{9075581E-6538-4C09-86ED-32CCAC908D03}" srcOrd="0" destOrd="0" presId="urn:microsoft.com/office/officeart/2008/layout/LinedList"/>
    <dgm:cxn modelId="{8CC32FE6-BD74-40AF-BAA0-43B9BE037943}" type="presOf" srcId="{518EE328-AF10-4787-9DE6-4E6B3BA9D023}" destId="{1B72A2BF-78A4-4B18-A7FB-553C180B0B76}" srcOrd="0" destOrd="0" presId="urn:microsoft.com/office/officeart/2008/layout/LinedList"/>
    <dgm:cxn modelId="{7321BBE9-7BD8-4548-849F-6218754C3D41}" type="presOf" srcId="{5EEFD3D9-41BE-45F7-9C26-F426A38E383B}" destId="{8C2FC513-46C6-4064-9E5E-210A930065C8}" srcOrd="0" destOrd="0" presId="urn:microsoft.com/office/officeart/2008/layout/LinedList"/>
    <dgm:cxn modelId="{5B1E47FE-11EA-43AF-AA8F-A897CAA328A0}" type="presOf" srcId="{4E12A244-F8BE-4CA0-B615-1EE75EE89C99}" destId="{DBFE0457-2E3E-4A81-B84E-0759087CF2B1}" srcOrd="0" destOrd="0" presId="urn:microsoft.com/office/officeart/2008/layout/LinedList"/>
    <dgm:cxn modelId="{5970EDA0-D086-4003-80E9-CF6367C6EE8C}" type="presParOf" srcId="{980D48BC-1712-4F0F-8782-32A72B05D569}" destId="{DB271240-5055-494D-8B8D-96AF4B0117C4}" srcOrd="0" destOrd="0" presId="urn:microsoft.com/office/officeart/2008/layout/LinedList"/>
    <dgm:cxn modelId="{3124EE68-5DB9-46DC-9733-C34C5454049B}" type="presParOf" srcId="{980D48BC-1712-4F0F-8782-32A72B05D569}" destId="{C24F8448-9218-44F0-B792-9F3301ED77D2}" srcOrd="1" destOrd="0" presId="urn:microsoft.com/office/officeart/2008/layout/LinedList"/>
    <dgm:cxn modelId="{9DC5C56B-5344-492A-8F76-E2D3D0AFC223}" type="presParOf" srcId="{C24F8448-9218-44F0-B792-9F3301ED77D2}" destId="{DBFE0457-2E3E-4A81-B84E-0759087CF2B1}" srcOrd="0" destOrd="0" presId="urn:microsoft.com/office/officeart/2008/layout/LinedList"/>
    <dgm:cxn modelId="{DC2F76AE-7B2F-4B9D-9786-600DC6259132}" type="presParOf" srcId="{C24F8448-9218-44F0-B792-9F3301ED77D2}" destId="{7BCC0A58-6642-4B62-8E3F-5796B0717448}" srcOrd="1" destOrd="0" presId="urn:microsoft.com/office/officeart/2008/layout/LinedList"/>
    <dgm:cxn modelId="{945B2993-4145-4D8A-91B5-29D05C8F9FCF}" type="presParOf" srcId="{980D48BC-1712-4F0F-8782-32A72B05D569}" destId="{95FAD22C-25AB-4180-80AE-EDAB7838933D}" srcOrd="2" destOrd="0" presId="urn:microsoft.com/office/officeart/2008/layout/LinedList"/>
    <dgm:cxn modelId="{0DE6A54D-1A57-4E51-850E-73C5B3A4CF1A}" type="presParOf" srcId="{980D48BC-1712-4F0F-8782-32A72B05D569}" destId="{837CAB6D-C582-48A8-91A6-24A37A04794F}" srcOrd="3" destOrd="0" presId="urn:microsoft.com/office/officeart/2008/layout/LinedList"/>
    <dgm:cxn modelId="{7001C42A-2893-4865-A1A6-B08E7263A7ED}" type="presParOf" srcId="{837CAB6D-C582-48A8-91A6-24A37A04794F}" destId="{112E47FA-3A0D-4291-8DAC-E91C3ECA531F}" srcOrd="0" destOrd="0" presId="urn:microsoft.com/office/officeart/2008/layout/LinedList"/>
    <dgm:cxn modelId="{1C5489AE-D9E2-49DB-B85A-68D15C8249DB}" type="presParOf" srcId="{837CAB6D-C582-48A8-91A6-24A37A04794F}" destId="{20DDA5D8-FDEE-493F-A342-BE9BD6FB07CB}" srcOrd="1" destOrd="0" presId="urn:microsoft.com/office/officeart/2008/layout/LinedList"/>
    <dgm:cxn modelId="{754ABAB2-56CF-4DB7-B03B-F2D182DEB336}" type="presParOf" srcId="{980D48BC-1712-4F0F-8782-32A72B05D569}" destId="{8A409C56-DE2D-4DF0-8722-E217C469EB68}" srcOrd="4" destOrd="0" presId="urn:microsoft.com/office/officeart/2008/layout/LinedList"/>
    <dgm:cxn modelId="{05229721-137F-4E41-AF5A-A544F62D8964}" type="presParOf" srcId="{980D48BC-1712-4F0F-8782-32A72B05D569}" destId="{374BA1B7-2F4F-4BC6-A7E3-94ED02798510}" srcOrd="5" destOrd="0" presId="urn:microsoft.com/office/officeart/2008/layout/LinedList"/>
    <dgm:cxn modelId="{006F4188-CAEC-4C16-97BB-B8DD554ADC56}" type="presParOf" srcId="{374BA1B7-2F4F-4BC6-A7E3-94ED02798510}" destId="{1B72A2BF-78A4-4B18-A7FB-553C180B0B76}" srcOrd="0" destOrd="0" presId="urn:microsoft.com/office/officeart/2008/layout/LinedList"/>
    <dgm:cxn modelId="{C2524AD0-C570-40E1-8E44-C4661980505E}" type="presParOf" srcId="{374BA1B7-2F4F-4BC6-A7E3-94ED02798510}" destId="{504F5D77-36B1-475C-8639-515EE44154D4}" srcOrd="1" destOrd="0" presId="urn:microsoft.com/office/officeart/2008/layout/LinedList"/>
    <dgm:cxn modelId="{F99FB4BE-B6EE-463B-A706-89F6C26FA9A9}" type="presParOf" srcId="{980D48BC-1712-4F0F-8782-32A72B05D569}" destId="{E2BF4CF8-345D-4CC3-B048-B9AFA31EDC5F}" srcOrd="6" destOrd="0" presId="urn:microsoft.com/office/officeart/2008/layout/LinedList"/>
    <dgm:cxn modelId="{26C7AF58-C119-42CF-9335-C1C43CC794D3}" type="presParOf" srcId="{980D48BC-1712-4F0F-8782-32A72B05D569}" destId="{1CD246B8-B694-4822-9F8A-02057E53951F}" srcOrd="7" destOrd="0" presId="urn:microsoft.com/office/officeart/2008/layout/LinedList"/>
    <dgm:cxn modelId="{BBCF6192-5FCE-4171-8003-D68273BF243B}" type="presParOf" srcId="{1CD246B8-B694-4822-9F8A-02057E53951F}" destId="{9075581E-6538-4C09-86ED-32CCAC908D03}" srcOrd="0" destOrd="0" presId="urn:microsoft.com/office/officeart/2008/layout/LinedList"/>
    <dgm:cxn modelId="{6217A652-9F55-4127-91A9-2C4E43FD6969}" type="presParOf" srcId="{1CD246B8-B694-4822-9F8A-02057E53951F}" destId="{4E8F73D7-281A-466D-A3C0-C71FF1A6C0DC}" srcOrd="1" destOrd="0" presId="urn:microsoft.com/office/officeart/2008/layout/LinedList"/>
    <dgm:cxn modelId="{54D1DE15-3E9E-435E-A65A-CC750200E18E}" type="presParOf" srcId="{980D48BC-1712-4F0F-8782-32A72B05D569}" destId="{C7786630-FE5A-4078-A2FD-CA2226DEA4B5}" srcOrd="8" destOrd="0" presId="urn:microsoft.com/office/officeart/2008/layout/LinedList"/>
    <dgm:cxn modelId="{C29035E1-13C3-4BE4-81F5-2BFD08354846}" type="presParOf" srcId="{980D48BC-1712-4F0F-8782-32A72B05D569}" destId="{1A0ADB4E-E738-47F9-9A10-8CD775DA3595}" srcOrd="9" destOrd="0" presId="urn:microsoft.com/office/officeart/2008/layout/LinedList"/>
    <dgm:cxn modelId="{EF78ABAD-2DA8-4BF6-B9FD-62E7BB5A3819}" type="presParOf" srcId="{1A0ADB4E-E738-47F9-9A10-8CD775DA3595}" destId="{8C2FC513-46C6-4064-9E5E-210A930065C8}" srcOrd="0" destOrd="0" presId="urn:microsoft.com/office/officeart/2008/layout/LinedList"/>
    <dgm:cxn modelId="{7ADB8605-7257-4FC5-83B9-96EB14FA88B5}" type="presParOf" srcId="{1A0ADB4E-E738-47F9-9A10-8CD775DA3595}" destId="{59019798-600C-4B15-B1DD-5BA9C833B3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4FCA3-0BDD-4CEE-A782-36DE1B8D7D8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17ECE50-7160-4837-91CA-FC5BB1B54C8E}">
      <dgm:prSet/>
      <dgm:spPr/>
      <dgm:t>
        <a:bodyPr/>
        <a:lstStyle/>
        <a:p>
          <a:r>
            <a:rPr lang="en-US"/>
            <a:t>Least privilege access control</a:t>
          </a:r>
        </a:p>
      </dgm:t>
    </dgm:pt>
    <dgm:pt modelId="{0EA65AB8-73A0-4D1E-AAEE-EFDB6488FB45}" type="parTrans" cxnId="{9F44DD1F-84A7-43C2-A8A9-AC1FCF7BB562}">
      <dgm:prSet/>
      <dgm:spPr/>
      <dgm:t>
        <a:bodyPr/>
        <a:lstStyle/>
        <a:p>
          <a:endParaRPr lang="en-US"/>
        </a:p>
      </dgm:t>
    </dgm:pt>
    <dgm:pt modelId="{687ADDC8-C43A-4D3F-8E05-F05098AADAA3}" type="sibTrans" cxnId="{9F44DD1F-84A7-43C2-A8A9-AC1FCF7BB562}">
      <dgm:prSet/>
      <dgm:spPr/>
      <dgm:t>
        <a:bodyPr/>
        <a:lstStyle/>
        <a:p>
          <a:endParaRPr lang="en-US"/>
        </a:p>
      </dgm:t>
    </dgm:pt>
    <dgm:pt modelId="{BC6DDECC-8EED-48D8-BBC7-10A8DE35929E}">
      <dgm:prSet/>
      <dgm:spPr/>
      <dgm:t>
        <a:bodyPr/>
        <a:lstStyle/>
        <a:p>
          <a:r>
            <a:rPr lang="en-US"/>
            <a:t>Regular system audits and hardening</a:t>
          </a:r>
        </a:p>
      </dgm:t>
    </dgm:pt>
    <dgm:pt modelId="{56CEE6E3-DDE4-4FD5-89B4-5BB61042A5E7}" type="parTrans" cxnId="{30AEE48A-1145-4ED5-AEA3-F489559A5F4E}">
      <dgm:prSet/>
      <dgm:spPr/>
      <dgm:t>
        <a:bodyPr/>
        <a:lstStyle/>
        <a:p>
          <a:endParaRPr lang="en-US"/>
        </a:p>
      </dgm:t>
    </dgm:pt>
    <dgm:pt modelId="{60DA1AAD-24C6-4BE8-A49F-FA51ABF33A6B}" type="sibTrans" cxnId="{30AEE48A-1145-4ED5-AEA3-F489559A5F4E}">
      <dgm:prSet/>
      <dgm:spPr/>
      <dgm:t>
        <a:bodyPr/>
        <a:lstStyle/>
        <a:p>
          <a:endParaRPr lang="en-US"/>
        </a:p>
      </dgm:t>
    </dgm:pt>
    <dgm:pt modelId="{905A6E61-DFF0-49CF-861D-B638BB175BEB}">
      <dgm:prSet/>
      <dgm:spPr/>
      <dgm:t>
        <a:bodyPr/>
        <a:lstStyle/>
        <a:p>
          <a:r>
            <a:rPr lang="en-US"/>
            <a:t>Security training for administrators</a:t>
          </a:r>
        </a:p>
      </dgm:t>
    </dgm:pt>
    <dgm:pt modelId="{EFBD54C5-02C0-4ECB-8821-2F6D5842BEE9}" type="parTrans" cxnId="{D760F059-3238-4EFF-BF75-A014E763D04A}">
      <dgm:prSet/>
      <dgm:spPr/>
      <dgm:t>
        <a:bodyPr/>
        <a:lstStyle/>
        <a:p>
          <a:endParaRPr lang="en-US"/>
        </a:p>
      </dgm:t>
    </dgm:pt>
    <dgm:pt modelId="{D5F52B19-F1CC-4B98-8FE4-7A2DB41F43CA}" type="sibTrans" cxnId="{D760F059-3238-4EFF-BF75-A014E763D04A}">
      <dgm:prSet/>
      <dgm:spPr/>
      <dgm:t>
        <a:bodyPr/>
        <a:lstStyle/>
        <a:p>
          <a:endParaRPr lang="en-US"/>
        </a:p>
      </dgm:t>
    </dgm:pt>
    <dgm:pt modelId="{FC17EFC4-BD38-4565-BCF7-A9B72F216E98}" type="pres">
      <dgm:prSet presAssocID="{1A94FCA3-0BDD-4CEE-A782-36DE1B8D7D8D}" presName="diagram" presStyleCnt="0">
        <dgm:presLayoutVars>
          <dgm:dir/>
          <dgm:resizeHandles val="exact"/>
        </dgm:presLayoutVars>
      </dgm:prSet>
      <dgm:spPr/>
    </dgm:pt>
    <dgm:pt modelId="{9E799F85-0C8E-4AF0-84C9-F298BCE95394}" type="pres">
      <dgm:prSet presAssocID="{D17ECE50-7160-4837-91CA-FC5BB1B54C8E}" presName="node" presStyleLbl="node1" presStyleIdx="0" presStyleCnt="3">
        <dgm:presLayoutVars>
          <dgm:bulletEnabled val="1"/>
        </dgm:presLayoutVars>
      </dgm:prSet>
      <dgm:spPr/>
    </dgm:pt>
    <dgm:pt modelId="{1781A9CB-2B45-40C3-94D0-330895DA1861}" type="pres">
      <dgm:prSet presAssocID="{687ADDC8-C43A-4D3F-8E05-F05098AADAA3}" presName="sibTrans" presStyleCnt="0"/>
      <dgm:spPr/>
    </dgm:pt>
    <dgm:pt modelId="{5D721231-C8D6-40B7-A553-A45496FC03CC}" type="pres">
      <dgm:prSet presAssocID="{BC6DDECC-8EED-48D8-BBC7-10A8DE35929E}" presName="node" presStyleLbl="node1" presStyleIdx="1" presStyleCnt="3">
        <dgm:presLayoutVars>
          <dgm:bulletEnabled val="1"/>
        </dgm:presLayoutVars>
      </dgm:prSet>
      <dgm:spPr/>
    </dgm:pt>
    <dgm:pt modelId="{9207D4D2-37BB-4ED4-B3B7-AEB762C1C2B7}" type="pres">
      <dgm:prSet presAssocID="{60DA1AAD-24C6-4BE8-A49F-FA51ABF33A6B}" presName="sibTrans" presStyleCnt="0"/>
      <dgm:spPr/>
    </dgm:pt>
    <dgm:pt modelId="{5FD9C897-07A7-45AB-A6B3-E5EC785565A4}" type="pres">
      <dgm:prSet presAssocID="{905A6E61-DFF0-49CF-861D-B638BB175BEB}" presName="node" presStyleLbl="node1" presStyleIdx="2" presStyleCnt="3">
        <dgm:presLayoutVars>
          <dgm:bulletEnabled val="1"/>
        </dgm:presLayoutVars>
      </dgm:prSet>
      <dgm:spPr/>
    </dgm:pt>
  </dgm:ptLst>
  <dgm:cxnLst>
    <dgm:cxn modelId="{9F44DD1F-84A7-43C2-A8A9-AC1FCF7BB562}" srcId="{1A94FCA3-0BDD-4CEE-A782-36DE1B8D7D8D}" destId="{D17ECE50-7160-4837-91CA-FC5BB1B54C8E}" srcOrd="0" destOrd="0" parTransId="{0EA65AB8-73A0-4D1E-AAEE-EFDB6488FB45}" sibTransId="{687ADDC8-C43A-4D3F-8E05-F05098AADAA3}"/>
    <dgm:cxn modelId="{FDDDD72D-C316-4955-8F31-AFAC3C151A70}" type="presOf" srcId="{1A94FCA3-0BDD-4CEE-A782-36DE1B8D7D8D}" destId="{FC17EFC4-BD38-4565-BCF7-A9B72F216E98}" srcOrd="0" destOrd="0" presId="urn:microsoft.com/office/officeart/2005/8/layout/default"/>
    <dgm:cxn modelId="{D3BE7562-F01F-4271-AF65-8AC6C0B6F1DA}" type="presOf" srcId="{905A6E61-DFF0-49CF-861D-B638BB175BEB}" destId="{5FD9C897-07A7-45AB-A6B3-E5EC785565A4}" srcOrd="0" destOrd="0" presId="urn:microsoft.com/office/officeart/2005/8/layout/default"/>
    <dgm:cxn modelId="{8BADD871-1D8E-45BF-B538-E58C809D6B73}" type="presOf" srcId="{D17ECE50-7160-4837-91CA-FC5BB1B54C8E}" destId="{9E799F85-0C8E-4AF0-84C9-F298BCE95394}" srcOrd="0" destOrd="0" presId="urn:microsoft.com/office/officeart/2005/8/layout/default"/>
    <dgm:cxn modelId="{D760F059-3238-4EFF-BF75-A014E763D04A}" srcId="{1A94FCA3-0BDD-4CEE-A782-36DE1B8D7D8D}" destId="{905A6E61-DFF0-49CF-861D-B638BB175BEB}" srcOrd="2" destOrd="0" parTransId="{EFBD54C5-02C0-4ECB-8821-2F6D5842BEE9}" sibTransId="{D5F52B19-F1CC-4B98-8FE4-7A2DB41F43CA}"/>
    <dgm:cxn modelId="{30AEE48A-1145-4ED5-AEA3-F489559A5F4E}" srcId="{1A94FCA3-0BDD-4CEE-A782-36DE1B8D7D8D}" destId="{BC6DDECC-8EED-48D8-BBC7-10A8DE35929E}" srcOrd="1" destOrd="0" parTransId="{56CEE6E3-DDE4-4FD5-89B4-5BB61042A5E7}" sibTransId="{60DA1AAD-24C6-4BE8-A49F-FA51ABF33A6B}"/>
    <dgm:cxn modelId="{BE1D65A6-330A-4309-838D-56B90144B2F9}" type="presOf" srcId="{BC6DDECC-8EED-48D8-BBC7-10A8DE35929E}" destId="{5D721231-C8D6-40B7-A553-A45496FC03CC}" srcOrd="0" destOrd="0" presId="urn:microsoft.com/office/officeart/2005/8/layout/default"/>
    <dgm:cxn modelId="{61DCC514-5449-4F1B-B0C1-21B3125C3966}" type="presParOf" srcId="{FC17EFC4-BD38-4565-BCF7-A9B72F216E98}" destId="{9E799F85-0C8E-4AF0-84C9-F298BCE95394}" srcOrd="0" destOrd="0" presId="urn:microsoft.com/office/officeart/2005/8/layout/default"/>
    <dgm:cxn modelId="{3D9A435B-08BE-49B7-9837-B5132C557691}" type="presParOf" srcId="{FC17EFC4-BD38-4565-BCF7-A9B72F216E98}" destId="{1781A9CB-2B45-40C3-94D0-330895DA1861}" srcOrd="1" destOrd="0" presId="urn:microsoft.com/office/officeart/2005/8/layout/default"/>
    <dgm:cxn modelId="{F85A6BA7-897A-4CF6-9C7F-1770F9BCE19C}" type="presParOf" srcId="{FC17EFC4-BD38-4565-BCF7-A9B72F216E98}" destId="{5D721231-C8D6-40B7-A553-A45496FC03CC}" srcOrd="2" destOrd="0" presId="urn:microsoft.com/office/officeart/2005/8/layout/default"/>
    <dgm:cxn modelId="{EA20D9E1-02CA-4A9A-9812-C33CEE240A5E}" type="presParOf" srcId="{FC17EFC4-BD38-4565-BCF7-A9B72F216E98}" destId="{9207D4D2-37BB-4ED4-B3B7-AEB762C1C2B7}" srcOrd="3" destOrd="0" presId="urn:microsoft.com/office/officeart/2005/8/layout/default"/>
    <dgm:cxn modelId="{46ED2E05-4AAD-4BBB-B858-EB8CB85FF856}" type="presParOf" srcId="{FC17EFC4-BD38-4565-BCF7-A9B72F216E98}" destId="{5FD9C897-07A7-45AB-A6B3-E5EC785565A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B2F323-285F-4E9C-900E-C85AAC739B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243EA9E-2A6D-4995-ADB3-09CEFEB35F54}">
      <dgm:prSet/>
      <dgm:spPr/>
      <dgm:t>
        <a:bodyPr/>
        <a:lstStyle/>
        <a:p>
          <a:r>
            <a:rPr lang="en-US" b="1"/>
            <a:t>Secure default configurations</a:t>
          </a:r>
          <a:r>
            <a:rPr lang="en-US"/>
            <a:t>: Ensure that default settings and configurations are properly secured and do not expose sensitive information or provide unnecessary permissions.</a:t>
          </a:r>
        </a:p>
      </dgm:t>
    </dgm:pt>
    <dgm:pt modelId="{92965E17-B865-45A4-84F3-E3A8BB427F40}" type="parTrans" cxnId="{57EA2C56-5213-4E1F-B3EB-50BEE9E999E9}">
      <dgm:prSet/>
      <dgm:spPr/>
      <dgm:t>
        <a:bodyPr/>
        <a:lstStyle/>
        <a:p>
          <a:endParaRPr lang="en-US"/>
        </a:p>
      </dgm:t>
    </dgm:pt>
    <dgm:pt modelId="{5945B5E7-6E5E-44D2-A8A8-20CDFB8D8570}" type="sibTrans" cxnId="{57EA2C56-5213-4E1F-B3EB-50BEE9E999E9}">
      <dgm:prSet/>
      <dgm:spPr/>
      <dgm:t>
        <a:bodyPr/>
        <a:lstStyle/>
        <a:p>
          <a:endParaRPr lang="en-US"/>
        </a:p>
      </dgm:t>
    </dgm:pt>
    <dgm:pt modelId="{C3FF0AEE-272F-4D91-A8F6-A19443229EE4}">
      <dgm:prSet/>
      <dgm:spPr/>
      <dgm:t>
        <a:bodyPr/>
        <a:lstStyle/>
        <a:p>
          <a:r>
            <a:rPr lang="en-US" b="1"/>
            <a:t>Default credentials:</a:t>
          </a:r>
          <a:r>
            <a:rPr lang="en-US"/>
            <a:t> Refrain from using hardcoded default credentials.</a:t>
          </a:r>
        </a:p>
      </dgm:t>
    </dgm:pt>
    <dgm:pt modelId="{5F98068B-D823-46BD-B5BC-963EB854BE41}" type="parTrans" cxnId="{291D4E5F-3ED1-43EA-AC3B-6FA330539ADB}">
      <dgm:prSet/>
      <dgm:spPr/>
      <dgm:t>
        <a:bodyPr/>
        <a:lstStyle/>
        <a:p>
          <a:endParaRPr lang="en-US"/>
        </a:p>
      </dgm:t>
    </dgm:pt>
    <dgm:pt modelId="{3C9BD496-DE7B-4E44-98EC-5E8D1A1D6699}" type="sibTrans" cxnId="{291D4E5F-3ED1-43EA-AC3B-6FA330539ADB}">
      <dgm:prSet/>
      <dgm:spPr/>
      <dgm:t>
        <a:bodyPr/>
        <a:lstStyle/>
        <a:p>
          <a:endParaRPr lang="en-US"/>
        </a:p>
      </dgm:t>
    </dgm:pt>
    <dgm:pt modelId="{554F8129-713F-4F22-B871-57B2377F41CC}">
      <dgm:prSet/>
      <dgm:spPr/>
      <dgm:t>
        <a:bodyPr/>
        <a:lstStyle/>
        <a:p>
          <a:r>
            <a:rPr lang="en-US" b="1"/>
            <a:t>Insecure permissions:</a:t>
          </a:r>
          <a:r>
            <a:rPr lang="en-US"/>
            <a:t> Avoid storing application files with overly permissive permissions like world-readable and/or world-writable.</a:t>
          </a:r>
        </a:p>
      </dgm:t>
    </dgm:pt>
    <dgm:pt modelId="{8B81FB9A-6EE8-4686-A222-C755AFE18FD6}" type="parTrans" cxnId="{916511AA-A138-43EF-97FB-5422B91D166B}">
      <dgm:prSet/>
      <dgm:spPr/>
      <dgm:t>
        <a:bodyPr/>
        <a:lstStyle/>
        <a:p>
          <a:endParaRPr lang="en-US"/>
        </a:p>
      </dgm:t>
    </dgm:pt>
    <dgm:pt modelId="{A20451EC-6F0E-4AD4-B87D-F0B5629B6DF2}" type="sibTrans" cxnId="{916511AA-A138-43EF-97FB-5422B91D166B}">
      <dgm:prSet/>
      <dgm:spPr/>
      <dgm:t>
        <a:bodyPr/>
        <a:lstStyle/>
        <a:p>
          <a:endParaRPr lang="en-US"/>
        </a:p>
      </dgm:t>
    </dgm:pt>
    <dgm:pt modelId="{A0E1E8DC-87FD-4CDC-920E-B03A823335FC}">
      <dgm:prSet/>
      <dgm:spPr/>
      <dgm:t>
        <a:bodyPr/>
        <a:lstStyle/>
        <a:p>
          <a:r>
            <a:rPr lang="en-US" b="1"/>
            <a:t>Least privilege principle:</a:t>
          </a:r>
          <a:r>
            <a:rPr lang="en-US"/>
            <a:t> Request only the permissions necessary for the proper functioning of the application</a:t>
          </a:r>
        </a:p>
      </dgm:t>
    </dgm:pt>
    <dgm:pt modelId="{C6BCD859-A3CC-457C-8F33-796814BAEF96}" type="parTrans" cxnId="{D26CC477-D115-44C0-BF1D-24659AABC808}">
      <dgm:prSet/>
      <dgm:spPr/>
      <dgm:t>
        <a:bodyPr/>
        <a:lstStyle/>
        <a:p>
          <a:endParaRPr lang="en-US"/>
        </a:p>
      </dgm:t>
    </dgm:pt>
    <dgm:pt modelId="{6B7BE233-7E30-4FCE-94E0-1166A27457A3}" type="sibTrans" cxnId="{D26CC477-D115-44C0-BF1D-24659AABC808}">
      <dgm:prSet/>
      <dgm:spPr/>
      <dgm:t>
        <a:bodyPr/>
        <a:lstStyle/>
        <a:p>
          <a:endParaRPr lang="en-US"/>
        </a:p>
      </dgm:t>
    </dgm:pt>
    <dgm:pt modelId="{95EB2B9C-6EAD-455C-A296-054A13AE23E8}">
      <dgm:prSet/>
      <dgm:spPr/>
      <dgm:t>
        <a:bodyPr/>
        <a:lstStyle/>
        <a:p>
          <a:r>
            <a:rPr lang="en-US" b="1"/>
            <a:t>Secure network configuration</a:t>
          </a:r>
          <a:r>
            <a:rPr lang="en-US"/>
            <a:t>: Disallow cleartext traffic and use certificate pinning when possible.</a:t>
          </a:r>
        </a:p>
      </dgm:t>
    </dgm:pt>
    <dgm:pt modelId="{D5FAC206-6253-4A7A-B16A-9EBADE0F4F24}" type="parTrans" cxnId="{A2FED302-5C04-4C20-A589-C092B8EE4F2E}">
      <dgm:prSet/>
      <dgm:spPr/>
      <dgm:t>
        <a:bodyPr/>
        <a:lstStyle/>
        <a:p>
          <a:endParaRPr lang="en-US"/>
        </a:p>
      </dgm:t>
    </dgm:pt>
    <dgm:pt modelId="{63F39E11-745D-41D0-98B3-09CC69B29031}" type="sibTrans" cxnId="{A2FED302-5C04-4C20-A589-C092B8EE4F2E}">
      <dgm:prSet/>
      <dgm:spPr/>
      <dgm:t>
        <a:bodyPr/>
        <a:lstStyle/>
        <a:p>
          <a:endParaRPr lang="en-US"/>
        </a:p>
      </dgm:t>
    </dgm:pt>
    <dgm:pt modelId="{C9BAB7F4-FD4D-41AE-99E8-2A94B9534090}">
      <dgm:prSet/>
      <dgm:spPr/>
      <dgm:t>
        <a:bodyPr/>
        <a:lstStyle/>
        <a:p>
          <a:r>
            <a:rPr lang="en-US" b="1"/>
            <a:t>Disable Debugging: </a:t>
          </a:r>
          <a:r>
            <a:rPr lang="en-US"/>
            <a:t>Disable debugging features in the production version of the app.</a:t>
          </a:r>
        </a:p>
      </dgm:t>
    </dgm:pt>
    <dgm:pt modelId="{B6D70849-D3E6-426A-B5EA-2F985CAB553F}" type="parTrans" cxnId="{A737DDA0-E3E9-4A7A-A037-450C700E8CEB}">
      <dgm:prSet/>
      <dgm:spPr/>
      <dgm:t>
        <a:bodyPr/>
        <a:lstStyle/>
        <a:p>
          <a:endParaRPr lang="en-US"/>
        </a:p>
      </dgm:t>
    </dgm:pt>
    <dgm:pt modelId="{88A192F8-F586-4525-B483-6ABB3B87C971}" type="sibTrans" cxnId="{A737DDA0-E3E9-4A7A-A037-450C700E8CEB}">
      <dgm:prSet/>
      <dgm:spPr/>
      <dgm:t>
        <a:bodyPr/>
        <a:lstStyle/>
        <a:p>
          <a:endParaRPr lang="en-US"/>
        </a:p>
      </dgm:t>
    </dgm:pt>
    <dgm:pt modelId="{DFCC216A-A903-438B-A4AC-5923539C8D6B}">
      <dgm:prSet/>
      <dgm:spPr/>
      <dgm:t>
        <a:bodyPr/>
        <a:lstStyle/>
        <a:p>
          <a:r>
            <a:rPr lang="en-US" b="1"/>
            <a:t>Disable backup mode (Android):</a:t>
          </a:r>
          <a:r>
            <a:rPr lang="en-US"/>
            <a:t> By disabling backup mode on Android devices, you prevent the inclusion of app data in the device’s backup, ensuring that sensitive data from the app is not stored in the device backup.</a:t>
          </a:r>
        </a:p>
      </dgm:t>
    </dgm:pt>
    <dgm:pt modelId="{B5125813-E9E7-4470-87E1-69E5B0C6B9DF}" type="parTrans" cxnId="{E6FCF7D7-0707-4588-86D3-775618862343}">
      <dgm:prSet/>
      <dgm:spPr/>
      <dgm:t>
        <a:bodyPr/>
        <a:lstStyle/>
        <a:p>
          <a:endParaRPr lang="en-US"/>
        </a:p>
      </dgm:t>
    </dgm:pt>
    <dgm:pt modelId="{B9B03A1D-D96B-438C-9977-4A0FDF8ECA92}" type="sibTrans" cxnId="{E6FCF7D7-0707-4588-86D3-775618862343}">
      <dgm:prSet/>
      <dgm:spPr/>
      <dgm:t>
        <a:bodyPr/>
        <a:lstStyle/>
        <a:p>
          <a:endParaRPr lang="en-US"/>
        </a:p>
      </dgm:t>
    </dgm:pt>
    <dgm:pt modelId="{95DA6338-12A6-46D7-999A-B775FD729E06}">
      <dgm:prSet/>
      <dgm:spPr/>
      <dgm:t>
        <a:bodyPr/>
        <a:lstStyle/>
        <a:p>
          <a:r>
            <a:rPr lang="en-US" i="1"/>
            <a:t>Limit application attack surface by only exporting activities, content providers and services that are necessary to be exported</a:t>
          </a:r>
          <a:endParaRPr lang="en-US"/>
        </a:p>
      </dgm:t>
    </dgm:pt>
    <dgm:pt modelId="{C14F7F21-6085-44E4-98E9-677326FA7DFC}" type="parTrans" cxnId="{C7617F55-C7BA-466C-9E14-934FC9549C73}">
      <dgm:prSet/>
      <dgm:spPr/>
      <dgm:t>
        <a:bodyPr/>
        <a:lstStyle/>
        <a:p>
          <a:endParaRPr lang="en-US"/>
        </a:p>
      </dgm:t>
    </dgm:pt>
    <dgm:pt modelId="{03D2930F-5767-4CDE-B316-71837495386C}" type="sibTrans" cxnId="{C7617F55-C7BA-466C-9E14-934FC9549C73}">
      <dgm:prSet/>
      <dgm:spPr/>
      <dgm:t>
        <a:bodyPr/>
        <a:lstStyle/>
        <a:p>
          <a:endParaRPr lang="en-US"/>
        </a:p>
      </dgm:t>
    </dgm:pt>
    <dgm:pt modelId="{1F288A89-0AFC-44D2-8F68-6F96905E8A0E}" type="pres">
      <dgm:prSet presAssocID="{29B2F323-285F-4E9C-900E-C85AAC739B00}" presName="root" presStyleCnt="0">
        <dgm:presLayoutVars>
          <dgm:dir/>
          <dgm:resizeHandles val="exact"/>
        </dgm:presLayoutVars>
      </dgm:prSet>
      <dgm:spPr/>
    </dgm:pt>
    <dgm:pt modelId="{30967449-E64B-4AEF-9F0C-8275192C0742}" type="pres">
      <dgm:prSet presAssocID="{B243EA9E-2A6D-4995-ADB3-09CEFEB35F54}" presName="compNode" presStyleCnt="0"/>
      <dgm:spPr/>
    </dgm:pt>
    <dgm:pt modelId="{49C5E106-2788-41CC-8599-692CF200A3F9}" type="pres">
      <dgm:prSet presAssocID="{B243EA9E-2A6D-4995-ADB3-09CEFEB35F54}" presName="bgRect" presStyleLbl="bgShp" presStyleIdx="0" presStyleCnt="8"/>
      <dgm:spPr/>
    </dgm:pt>
    <dgm:pt modelId="{3DE1D6FD-4DF6-4571-A7CE-FDAEA8F051BB}" type="pres">
      <dgm:prSet presAssocID="{B243EA9E-2A6D-4995-ADB3-09CEFEB35F5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C17B5F3D-A590-4B13-8AE5-79FA08D3EFA3}" type="pres">
      <dgm:prSet presAssocID="{B243EA9E-2A6D-4995-ADB3-09CEFEB35F54}" presName="spaceRect" presStyleCnt="0"/>
      <dgm:spPr/>
    </dgm:pt>
    <dgm:pt modelId="{991DE120-37C4-4F69-A904-927B2F3C6C98}" type="pres">
      <dgm:prSet presAssocID="{B243EA9E-2A6D-4995-ADB3-09CEFEB35F54}" presName="parTx" presStyleLbl="revTx" presStyleIdx="0" presStyleCnt="8">
        <dgm:presLayoutVars>
          <dgm:chMax val="0"/>
          <dgm:chPref val="0"/>
        </dgm:presLayoutVars>
      </dgm:prSet>
      <dgm:spPr/>
    </dgm:pt>
    <dgm:pt modelId="{9E99D538-DB45-4958-8D81-60A2833866FC}" type="pres">
      <dgm:prSet presAssocID="{5945B5E7-6E5E-44D2-A8A8-20CDFB8D8570}" presName="sibTrans" presStyleCnt="0"/>
      <dgm:spPr/>
    </dgm:pt>
    <dgm:pt modelId="{04F70527-7BBA-4614-8E79-008BFCC71E7B}" type="pres">
      <dgm:prSet presAssocID="{C3FF0AEE-272F-4D91-A8F6-A19443229EE4}" presName="compNode" presStyleCnt="0"/>
      <dgm:spPr/>
    </dgm:pt>
    <dgm:pt modelId="{2A2CFB71-3A82-44C9-866F-815FAB505CA3}" type="pres">
      <dgm:prSet presAssocID="{C3FF0AEE-272F-4D91-A8F6-A19443229EE4}" presName="bgRect" presStyleLbl="bgShp" presStyleIdx="1" presStyleCnt="8"/>
      <dgm:spPr/>
    </dgm:pt>
    <dgm:pt modelId="{94CA3504-F502-499D-A76D-10DB5F868D3A}" type="pres">
      <dgm:prSet presAssocID="{C3FF0AEE-272F-4D91-A8F6-A19443229EE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3C60D3FE-811E-41AE-8678-70B16A5350CB}" type="pres">
      <dgm:prSet presAssocID="{C3FF0AEE-272F-4D91-A8F6-A19443229EE4}" presName="spaceRect" presStyleCnt="0"/>
      <dgm:spPr/>
    </dgm:pt>
    <dgm:pt modelId="{4E2C0FED-DC38-44FD-9799-8FCABDE75A7A}" type="pres">
      <dgm:prSet presAssocID="{C3FF0AEE-272F-4D91-A8F6-A19443229EE4}" presName="parTx" presStyleLbl="revTx" presStyleIdx="1" presStyleCnt="8">
        <dgm:presLayoutVars>
          <dgm:chMax val="0"/>
          <dgm:chPref val="0"/>
        </dgm:presLayoutVars>
      </dgm:prSet>
      <dgm:spPr/>
    </dgm:pt>
    <dgm:pt modelId="{0E83DC98-8790-4E40-8342-CBC9F5B70EAD}" type="pres">
      <dgm:prSet presAssocID="{3C9BD496-DE7B-4E44-98EC-5E8D1A1D6699}" presName="sibTrans" presStyleCnt="0"/>
      <dgm:spPr/>
    </dgm:pt>
    <dgm:pt modelId="{A684DE21-1DFC-4B8E-B088-A014EE2ECE62}" type="pres">
      <dgm:prSet presAssocID="{554F8129-713F-4F22-B871-57B2377F41CC}" presName="compNode" presStyleCnt="0"/>
      <dgm:spPr/>
    </dgm:pt>
    <dgm:pt modelId="{105A3E7F-8F8F-4DB1-A3D5-E900895EC9F4}" type="pres">
      <dgm:prSet presAssocID="{554F8129-713F-4F22-B871-57B2377F41CC}" presName="bgRect" presStyleLbl="bgShp" presStyleIdx="2" presStyleCnt="8"/>
      <dgm:spPr/>
    </dgm:pt>
    <dgm:pt modelId="{D6089B02-7651-47D9-BDFA-956D1859C850}" type="pres">
      <dgm:prSet presAssocID="{554F8129-713F-4F22-B871-57B2377F41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4E747DAF-9DA5-460C-92A4-7A1BCC528F8B}" type="pres">
      <dgm:prSet presAssocID="{554F8129-713F-4F22-B871-57B2377F41CC}" presName="spaceRect" presStyleCnt="0"/>
      <dgm:spPr/>
    </dgm:pt>
    <dgm:pt modelId="{327124C3-0469-4D01-8716-B1F9693284A8}" type="pres">
      <dgm:prSet presAssocID="{554F8129-713F-4F22-B871-57B2377F41CC}" presName="parTx" presStyleLbl="revTx" presStyleIdx="2" presStyleCnt="8">
        <dgm:presLayoutVars>
          <dgm:chMax val="0"/>
          <dgm:chPref val="0"/>
        </dgm:presLayoutVars>
      </dgm:prSet>
      <dgm:spPr/>
    </dgm:pt>
    <dgm:pt modelId="{43F79CE3-04DB-4382-BC5F-E8D7377FE729}" type="pres">
      <dgm:prSet presAssocID="{A20451EC-6F0E-4AD4-B87D-F0B5629B6DF2}" presName="sibTrans" presStyleCnt="0"/>
      <dgm:spPr/>
    </dgm:pt>
    <dgm:pt modelId="{66B8E351-C69B-4FA5-AFAC-74DE89A26C2D}" type="pres">
      <dgm:prSet presAssocID="{A0E1E8DC-87FD-4CDC-920E-B03A823335FC}" presName="compNode" presStyleCnt="0"/>
      <dgm:spPr/>
    </dgm:pt>
    <dgm:pt modelId="{179645FF-3778-4214-84B5-FC991FDAA3D9}" type="pres">
      <dgm:prSet presAssocID="{A0E1E8DC-87FD-4CDC-920E-B03A823335FC}" presName="bgRect" presStyleLbl="bgShp" presStyleIdx="3" presStyleCnt="8"/>
      <dgm:spPr/>
    </dgm:pt>
    <dgm:pt modelId="{57C6784C-C2F1-4C7E-8D83-8A596AC76A7C}" type="pres">
      <dgm:prSet presAssocID="{A0E1E8DC-87FD-4CDC-920E-B03A823335F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AF54E0D0-50FC-488F-902E-CDE32C40A576}" type="pres">
      <dgm:prSet presAssocID="{A0E1E8DC-87FD-4CDC-920E-B03A823335FC}" presName="spaceRect" presStyleCnt="0"/>
      <dgm:spPr/>
    </dgm:pt>
    <dgm:pt modelId="{F80B4AC9-1244-496B-8885-FB0E10DFB13B}" type="pres">
      <dgm:prSet presAssocID="{A0E1E8DC-87FD-4CDC-920E-B03A823335FC}" presName="parTx" presStyleLbl="revTx" presStyleIdx="3" presStyleCnt="8">
        <dgm:presLayoutVars>
          <dgm:chMax val="0"/>
          <dgm:chPref val="0"/>
        </dgm:presLayoutVars>
      </dgm:prSet>
      <dgm:spPr/>
    </dgm:pt>
    <dgm:pt modelId="{BAE3045F-20B4-44C8-97D1-8128D682BA70}" type="pres">
      <dgm:prSet presAssocID="{6B7BE233-7E30-4FCE-94E0-1166A27457A3}" presName="sibTrans" presStyleCnt="0"/>
      <dgm:spPr/>
    </dgm:pt>
    <dgm:pt modelId="{DE091C9A-7DF6-4C73-94D7-1F1378FE3EE7}" type="pres">
      <dgm:prSet presAssocID="{95EB2B9C-6EAD-455C-A296-054A13AE23E8}" presName="compNode" presStyleCnt="0"/>
      <dgm:spPr/>
    </dgm:pt>
    <dgm:pt modelId="{B8C5F10F-4F3A-492D-A16F-0FE9D74DCD65}" type="pres">
      <dgm:prSet presAssocID="{95EB2B9C-6EAD-455C-A296-054A13AE23E8}" presName="bgRect" presStyleLbl="bgShp" presStyleIdx="4" presStyleCnt="8"/>
      <dgm:spPr/>
    </dgm:pt>
    <dgm:pt modelId="{76933581-94BE-43FF-BC66-5A1D4818BC4D}" type="pres">
      <dgm:prSet presAssocID="{95EB2B9C-6EAD-455C-A296-054A13AE23E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4430A69D-0E37-42EC-8B51-1815FFDAA364}" type="pres">
      <dgm:prSet presAssocID="{95EB2B9C-6EAD-455C-A296-054A13AE23E8}" presName="spaceRect" presStyleCnt="0"/>
      <dgm:spPr/>
    </dgm:pt>
    <dgm:pt modelId="{79404EE9-FE4F-4C2B-9A99-58542D40E150}" type="pres">
      <dgm:prSet presAssocID="{95EB2B9C-6EAD-455C-A296-054A13AE23E8}" presName="parTx" presStyleLbl="revTx" presStyleIdx="4" presStyleCnt="8">
        <dgm:presLayoutVars>
          <dgm:chMax val="0"/>
          <dgm:chPref val="0"/>
        </dgm:presLayoutVars>
      </dgm:prSet>
      <dgm:spPr/>
    </dgm:pt>
    <dgm:pt modelId="{95BA1B2D-F338-44BD-9F32-852D52558088}" type="pres">
      <dgm:prSet presAssocID="{63F39E11-745D-41D0-98B3-09CC69B29031}" presName="sibTrans" presStyleCnt="0"/>
      <dgm:spPr/>
    </dgm:pt>
    <dgm:pt modelId="{8D798A0A-14C8-435D-897E-17D35E7C927C}" type="pres">
      <dgm:prSet presAssocID="{C9BAB7F4-FD4D-41AE-99E8-2A94B9534090}" presName="compNode" presStyleCnt="0"/>
      <dgm:spPr/>
    </dgm:pt>
    <dgm:pt modelId="{88FC456B-5B4E-493B-88B4-755B7FD0B734}" type="pres">
      <dgm:prSet presAssocID="{C9BAB7F4-FD4D-41AE-99E8-2A94B9534090}" presName="bgRect" presStyleLbl="bgShp" presStyleIdx="5" presStyleCnt="8"/>
      <dgm:spPr/>
    </dgm:pt>
    <dgm:pt modelId="{EE635D8A-E5A4-4ABE-B97E-25D8B04C9C5E}" type="pres">
      <dgm:prSet presAssocID="{C9BAB7F4-FD4D-41AE-99E8-2A94B953409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647826C6-9079-42FB-BDBF-FD47F1744DB6}" type="pres">
      <dgm:prSet presAssocID="{C9BAB7F4-FD4D-41AE-99E8-2A94B9534090}" presName="spaceRect" presStyleCnt="0"/>
      <dgm:spPr/>
    </dgm:pt>
    <dgm:pt modelId="{49E698B0-0EB1-4B5B-AA65-8B68C7DEBDE6}" type="pres">
      <dgm:prSet presAssocID="{C9BAB7F4-FD4D-41AE-99E8-2A94B9534090}" presName="parTx" presStyleLbl="revTx" presStyleIdx="5" presStyleCnt="8">
        <dgm:presLayoutVars>
          <dgm:chMax val="0"/>
          <dgm:chPref val="0"/>
        </dgm:presLayoutVars>
      </dgm:prSet>
      <dgm:spPr/>
    </dgm:pt>
    <dgm:pt modelId="{81F38A7C-82F6-4D84-AAD2-409E12F81998}" type="pres">
      <dgm:prSet presAssocID="{88A192F8-F586-4525-B483-6ABB3B87C971}" presName="sibTrans" presStyleCnt="0"/>
      <dgm:spPr/>
    </dgm:pt>
    <dgm:pt modelId="{4A026F50-1466-4ED5-A261-E8690E80E995}" type="pres">
      <dgm:prSet presAssocID="{DFCC216A-A903-438B-A4AC-5923539C8D6B}" presName="compNode" presStyleCnt="0"/>
      <dgm:spPr/>
    </dgm:pt>
    <dgm:pt modelId="{CB7EAA0B-281C-4DF6-9576-C6771D83742C}" type="pres">
      <dgm:prSet presAssocID="{DFCC216A-A903-438B-A4AC-5923539C8D6B}" presName="bgRect" presStyleLbl="bgShp" presStyleIdx="6" presStyleCnt="8"/>
      <dgm:spPr/>
    </dgm:pt>
    <dgm:pt modelId="{F809F9B9-680A-4072-BC42-CE9981538622}" type="pres">
      <dgm:prSet presAssocID="{DFCC216A-A903-438B-A4AC-5923539C8D6B}"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yncing Cloud"/>
        </a:ext>
      </dgm:extLst>
    </dgm:pt>
    <dgm:pt modelId="{EE5542DF-F5DD-47F3-B74F-743F56BD5B61}" type="pres">
      <dgm:prSet presAssocID="{DFCC216A-A903-438B-A4AC-5923539C8D6B}" presName="spaceRect" presStyleCnt="0"/>
      <dgm:spPr/>
    </dgm:pt>
    <dgm:pt modelId="{5753D227-C089-42B9-8A17-FEB01779ECE9}" type="pres">
      <dgm:prSet presAssocID="{DFCC216A-A903-438B-A4AC-5923539C8D6B}" presName="parTx" presStyleLbl="revTx" presStyleIdx="6" presStyleCnt="8">
        <dgm:presLayoutVars>
          <dgm:chMax val="0"/>
          <dgm:chPref val="0"/>
        </dgm:presLayoutVars>
      </dgm:prSet>
      <dgm:spPr/>
    </dgm:pt>
    <dgm:pt modelId="{E09D1822-DA87-4FF5-B8DA-F9217985A4F0}" type="pres">
      <dgm:prSet presAssocID="{B9B03A1D-D96B-438C-9977-4A0FDF8ECA92}" presName="sibTrans" presStyleCnt="0"/>
      <dgm:spPr/>
    </dgm:pt>
    <dgm:pt modelId="{3EC74EC7-C03C-4896-8B72-3A5CAA8D74A2}" type="pres">
      <dgm:prSet presAssocID="{95DA6338-12A6-46D7-999A-B775FD729E06}" presName="compNode" presStyleCnt="0"/>
      <dgm:spPr/>
    </dgm:pt>
    <dgm:pt modelId="{5841C617-93AE-4220-8267-045F059C4F52}" type="pres">
      <dgm:prSet presAssocID="{95DA6338-12A6-46D7-999A-B775FD729E06}" presName="bgRect" presStyleLbl="bgShp" presStyleIdx="7" presStyleCnt="8"/>
      <dgm:spPr/>
    </dgm:pt>
    <dgm:pt modelId="{3C24D8F9-E581-489E-92BA-CA9D4A17A246}" type="pres">
      <dgm:prSet presAssocID="{95DA6338-12A6-46D7-999A-B775FD729E0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ownload from cloud"/>
        </a:ext>
      </dgm:extLst>
    </dgm:pt>
    <dgm:pt modelId="{097439DE-BD88-4619-BF19-C9FBF7E4514E}" type="pres">
      <dgm:prSet presAssocID="{95DA6338-12A6-46D7-999A-B775FD729E06}" presName="spaceRect" presStyleCnt="0"/>
      <dgm:spPr/>
    </dgm:pt>
    <dgm:pt modelId="{4C2D3692-E334-46B1-ADFE-F15F58199A1A}" type="pres">
      <dgm:prSet presAssocID="{95DA6338-12A6-46D7-999A-B775FD729E06}" presName="parTx" presStyleLbl="revTx" presStyleIdx="7" presStyleCnt="8">
        <dgm:presLayoutVars>
          <dgm:chMax val="0"/>
          <dgm:chPref val="0"/>
        </dgm:presLayoutVars>
      </dgm:prSet>
      <dgm:spPr/>
    </dgm:pt>
  </dgm:ptLst>
  <dgm:cxnLst>
    <dgm:cxn modelId="{A2FED302-5C04-4C20-A589-C092B8EE4F2E}" srcId="{29B2F323-285F-4E9C-900E-C85AAC739B00}" destId="{95EB2B9C-6EAD-455C-A296-054A13AE23E8}" srcOrd="4" destOrd="0" parTransId="{D5FAC206-6253-4A7A-B16A-9EBADE0F4F24}" sibTransId="{63F39E11-745D-41D0-98B3-09CC69B29031}"/>
    <dgm:cxn modelId="{0AD0F60B-4B18-4F02-810E-63650E00E241}" type="presOf" srcId="{C9BAB7F4-FD4D-41AE-99E8-2A94B9534090}" destId="{49E698B0-0EB1-4B5B-AA65-8B68C7DEBDE6}" srcOrd="0" destOrd="0" presId="urn:microsoft.com/office/officeart/2018/2/layout/IconVerticalSolidList"/>
    <dgm:cxn modelId="{291D4E5F-3ED1-43EA-AC3B-6FA330539ADB}" srcId="{29B2F323-285F-4E9C-900E-C85AAC739B00}" destId="{C3FF0AEE-272F-4D91-A8F6-A19443229EE4}" srcOrd="1" destOrd="0" parTransId="{5F98068B-D823-46BD-B5BC-963EB854BE41}" sibTransId="{3C9BD496-DE7B-4E44-98EC-5E8D1A1D6699}"/>
    <dgm:cxn modelId="{B8C8B245-9D97-48E9-A8A7-EAA9D06E1EA4}" type="presOf" srcId="{DFCC216A-A903-438B-A4AC-5923539C8D6B}" destId="{5753D227-C089-42B9-8A17-FEB01779ECE9}" srcOrd="0" destOrd="0" presId="urn:microsoft.com/office/officeart/2018/2/layout/IconVerticalSolidList"/>
    <dgm:cxn modelId="{C7617F55-C7BA-466C-9E14-934FC9549C73}" srcId="{29B2F323-285F-4E9C-900E-C85AAC739B00}" destId="{95DA6338-12A6-46D7-999A-B775FD729E06}" srcOrd="7" destOrd="0" parTransId="{C14F7F21-6085-44E4-98E9-677326FA7DFC}" sibTransId="{03D2930F-5767-4CDE-B316-71837495386C}"/>
    <dgm:cxn modelId="{57EA2C56-5213-4E1F-B3EB-50BEE9E999E9}" srcId="{29B2F323-285F-4E9C-900E-C85AAC739B00}" destId="{B243EA9E-2A6D-4995-ADB3-09CEFEB35F54}" srcOrd="0" destOrd="0" parTransId="{92965E17-B865-45A4-84F3-E3A8BB427F40}" sibTransId="{5945B5E7-6E5E-44D2-A8A8-20CDFB8D8570}"/>
    <dgm:cxn modelId="{D26CC477-D115-44C0-BF1D-24659AABC808}" srcId="{29B2F323-285F-4E9C-900E-C85AAC739B00}" destId="{A0E1E8DC-87FD-4CDC-920E-B03A823335FC}" srcOrd="3" destOrd="0" parTransId="{C6BCD859-A3CC-457C-8F33-796814BAEF96}" sibTransId="{6B7BE233-7E30-4FCE-94E0-1166A27457A3}"/>
    <dgm:cxn modelId="{618C7583-30AA-4C6B-87F4-9712D4913696}" type="presOf" srcId="{C3FF0AEE-272F-4D91-A8F6-A19443229EE4}" destId="{4E2C0FED-DC38-44FD-9799-8FCABDE75A7A}" srcOrd="0" destOrd="0" presId="urn:microsoft.com/office/officeart/2018/2/layout/IconVerticalSolidList"/>
    <dgm:cxn modelId="{D9FD7386-CF2B-45EE-B9F9-F5F07AD29449}" type="presOf" srcId="{95DA6338-12A6-46D7-999A-B775FD729E06}" destId="{4C2D3692-E334-46B1-ADFE-F15F58199A1A}" srcOrd="0" destOrd="0" presId="urn:microsoft.com/office/officeart/2018/2/layout/IconVerticalSolidList"/>
    <dgm:cxn modelId="{237E4D97-3E17-4EED-9912-42AB1431ADBD}" type="presOf" srcId="{95EB2B9C-6EAD-455C-A296-054A13AE23E8}" destId="{79404EE9-FE4F-4C2B-9A99-58542D40E150}" srcOrd="0" destOrd="0" presId="urn:microsoft.com/office/officeart/2018/2/layout/IconVerticalSolidList"/>
    <dgm:cxn modelId="{A737DDA0-E3E9-4A7A-A037-450C700E8CEB}" srcId="{29B2F323-285F-4E9C-900E-C85AAC739B00}" destId="{C9BAB7F4-FD4D-41AE-99E8-2A94B9534090}" srcOrd="5" destOrd="0" parTransId="{B6D70849-D3E6-426A-B5EA-2F985CAB553F}" sibTransId="{88A192F8-F586-4525-B483-6ABB3B87C971}"/>
    <dgm:cxn modelId="{916511AA-A138-43EF-97FB-5422B91D166B}" srcId="{29B2F323-285F-4E9C-900E-C85AAC739B00}" destId="{554F8129-713F-4F22-B871-57B2377F41CC}" srcOrd="2" destOrd="0" parTransId="{8B81FB9A-6EE8-4686-A222-C755AFE18FD6}" sibTransId="{A20451EC-6F0E-4AD4-B87D-F0B5629B6DF2}"/>
    <dgm:cxn modelId="{512AC7C1-25AA-4F76-96CE-520CDBE0AF22}" type="presOf" srcId="{B243EA9E-2A6D-4995-ADB3-09CEFEB35F54}" destId="{991DE120-37C4-4F69-A904-927B2F3C6C98}" srcOrd="0" destOrd="0" presId="urn:microsoft.com/office/officeart/2018/2/layout/IconVerticalSolidList"/>
    <dgm:cxn modelId="{13F812D1-023A-4307-836F-C2FFF40CB418}" type="presOf" srcId="{A0E1E8DC-87FD-4CDC-920E-B03A823335FC}" destId="{F80B4AC9-1244-496B-8885-FB0E10DFB13B}" srcOrd="0" destOrd="0" presId="urn:microsoft.com/office/officeart/2018/2/layout/IconVerticalSolidList"/>
    <dgm:cxn modelId="{E6FCF7D7-0707-4588-86D3-775618862343}" srcId="{29B2F323-285F-4E9C-900E-C85AAC739B00}" destId="{DFCC216A-A903-438B-A4AC-5923539C8D6B}" srcOrd="6" destOrd="0" parTransId="{B5125813-E9E7-4470-87E1-69E5B0C6B9DF}" sibTransId="{B9B03A1D-D96B-438C-9977-4A0FDF8ECA92}"/>
    <dgm:cxn modelId="{C901ABDF-37DD-4503-A088-ED61151E3BE0}" type="presOf" srcId="{554F8129-713F-4F22-B871-57B2377F41CC}" destId="{327124C3-0469-4D01-8716-B1F9693284A8}" srcOrd="0" destOrd="0" presId="urn:microsoft.com/office/officeart/2018/2/layout/IconVerticalSolidList"/>
    <dgm:cxn modelId="{B21F59F9-D4C0-4AA5-AE56-D84E45281310}" type="presOf" srcId="{29B2F323-285F-4E9C-900E-C85AAC739B00}" destId="{1F288A89-0AFC-44D2-8F68-6F96905E8A0E}" srcOrd="0" destOrd="0" presId="urn:microsoft.com/office/officeart/2018/2/layout/IconVerticalSolidList"/>
    <dgm:cxn modelId="{1AE7ECA2-E668-4E50-8BBC-EEAAC89218A5}" type="presParOf" srcId="{1F288A89-0AFC-44D2-8F68-6F96905E8A0E}" destId="{30967449-E64B-4AEF-9F0C-8275192C0742}" srcOrd="0" destOrd="0" presId="urn:microsoft.com/office/officeart/2018/2/layout/IconVerticalSolidList"/>
    <dgm:cxn modelId="{DE9C130B-F4AF-4B23-9E58-A3B4B26093D7}" type="presParOf" srcId="{30967449-E64B-4AEF-9F0C-8275192C0742}" destId="{49C5E106-2788-41CC-8599-692CF200A3F9}" srcOrd="0" destOrd="0" presId="urn:microsoft.com/office/officeart/2018/2/layout/IconVerticalSolidList"/>
    <dgm:cxn modelId="{AA20C767-EA35-4A3B-BE2C-366B7D8C71AC}" type="presParOf" srcId="{30967449-E64B-4AEF-9F0C-8275192C0742}" destId="{3DE1D6FD-4DF6-4571-A7CE-FDAEA8F051BB}" srcOrd="1" destOrd="0" presId="urn:microsoft.com/office/officeart/2018/2/layout/IconVerticalSolidList"/>
    <dgm:cxn modelId="{2E9A2618-6267-4BD1-BE0D-7A30F14B1DF2}" type="presParOf" srcId="{30967449-E64B-4AEF-9F0C-8275192C0742}" destId="{C17B5F3D-A590-4B13-8AE5-79FA08D3EFA3}" srcOrd="2" destOrd="0" presId="urn:microsoft.com/office/officeart/2018/2/layout/IconVerticalSolidList"/>
    <dgm:cxn modelId="{0AD56797-CA5F-46A3-8978-4EA7DB33C4E8}" type="presParOf" srcId="{30967449-E64B-4AEF-9F0C-8275192C0742}" destId="{991DE120-37C4-4F69-A904-927B2F3C6C98}" srcOrd="3" destOrd="0" presId="urn:microsoft.com/office/officeart/2018/2/layout/IconVerticalSolidList"/>
    <dgm:cxn modelId="{A4FF3873-024B-4244-A3FD-AEBA55E05E9C}" type="presParOf" srcId="{1F288A89-0AFC-44D2-8F68-6F96905E8A0E}" destId="{9E99D538-DB45-4958-8D81-60A2833866FC}" srcOrd="1" destOrd="0" presId="urn:microsoft.com/office/officeart/2018/2/layout/IconVerticalSolidList"/>
    <dgm:cxn modelId="{8337F1FA-D1BC-4EF7-9F75-6BA369EBB303}" type="presParOf" srcId="{1F288A89-0AFC-44D2-8F68-6F96905E8A0E}" destId="{04F70527-7BBA-4614-8E79-008BFCC71E7B}" srcOrd="2" destOrd="0" presId="urn:microsoft.com/office/officeart/2018/2/layout/IconVerticalSolidList"/>
    <dgm:cxn modelId="{ACD36BFD-36C2-4C52-AB83-2C05EF501E62}" type="presParOf" srcId="{04F70527-7BBA-4614-8E79-008BFCC71E7B}" destId="{2A2CFB71-3A82-44C9-866F-815FAB505CA3}" srcOrd="0" destOrd="0" presId="urn:microsoft.com/office/officeart/2018/2/layout/IconVerticalSolidList"/>
    <dgm:cxn modelId="{F6A42AD6-4DBE-4207-80EF-C3FA0451DF7C}" type="presParOf" srcId="{04F70527-7BBA-4614-8E79-008BFCC71E7B}" destId="{94CA3504-F502-499D-A76D-10DB5F868D3A}" srcOrd="1" destOrd="0" presId="urn:microsoft.com/office/officeart/2018/2/layout/IconVerticalSolidList"/>
    <dgm:cxn modelId="{1889C94A-0C14-41CE-A33A-FAE010462560}" type="presParOf" srcId="{04F70527-7BBA-4614-8E79-008BFCC71E7B}" destId="{3C60D3FE-811E-41AE-8678-70B16A5350CB}" srcOrd="2" destOrd="0" presId="urn:microsoft.com/office/officeart/2018/2/layout/IconVerticalSolidList"/>
    <dgm:cxn modelId="{1662947A-AD6B-4B60-AAF6-D613946AD66E}" type="presParOf" srcId="{04F70527-7BBA-4614-8E79-008BFCC71E7B}" destId="{4E2C0FED-DC38-44FD-9799-8FCABDE75A7A}" srcOrd="3" destOrd="0" presId="urn:microsoft.com/office/officeart/2018/2/layout/IconVerticalSolidList"/>
    <dgm:cxn modelId="{C9FF7C7B-674D-4BE0-92BF-080FBC8D1D16}" type="presParOf" srcId="{1F288A89-0AFC-44D2-8F68-6F96905E8A0E}" destId="{0E83DC98-8790-4E40-8342-CBC9F5B70EAD}" srcOrd="3" destOrd="0" presId="urn:microsoft.com/office/officeart/2018/2/layout/IconVerticalSolidList"/>
    <dgm:cxn modelId="{C736D8BC-4DC8-4ECC-AF83-4AE57CB645EF}" type="presParOf" srcId="{1F288A89-0AFC-44D2-8F68-6F96905E8A0E}" destId="{A684DE21-1DFC-4B8E-B088-A014EE2ECE62}" srcOrd="4" destOrd="0" presId="urn:microsoft.com/office/officeart/2018/2/layout/IconVerticalSolidList"/>
    <dgm:cxn modelId="{2B7872E3-3963-4A9D-8180-A642692B1FDA}" type="presParOf" srcId="{A684DE21-1DFC-4B8E-B088-A014EE2ECE62}" destId="{105A3E7F-8F8F-4DB1-A3D5-E900895EC9F4}" srcOrd="0" destOrd="0" presId="urn:microsoft.com/office/officeart/2018/2/layout/IconVerticalSolidList"/>
    <dgm:cxn modelId="{C6D86555-96AC-42D1-BD21-AF28D6D30867}" type="presParOf" srcId="{A684DE21-1DFC-4B8E-B088-A014EE2ECE62}" destId="{D6089B02-7651-47D9-BDFA-956D1859C850}" srcOrd="1" destOrd="0" presId="urn:microsoft.com/office/officeart/2018/2/layout/IconVerticalSolidList"/>
    <dgm:cxn modelId="{4269E204-8D9E-4775-B84F-7883F0EB86CC}" type="presParOf" srcId="{A684DE21-1DFC-4B8E-B088-A014EE2ECE62}" destId="{4E747DAF-9DA5-460C-92A4-7A1BCC528F8B}" srcOrd="2" destOrd="0" presId="urn:microsoft.com/office/officeart/2018/2/layout/IconVerticalSolidList"/>
    <dgm:cxn modelId="{17A17AAF-29B3-4A17-AFA0-D721A3B164EA}" type="presParOf" srcId="{A684DE21-1DFC-4B8E-B088-A014EE2ECE62}" destId="{327124C3-0469-4D01-8716-B1F9693284A8}" srcOrd="3" destOrd="0" presId="urn:microsoft.com/office/officeart/2018/2/layout/IconVerticalSolidList"/>
    <dgm:cxn modelId="{3484B042-E361-4EBB-9C7D-91D6D91984DF}" type="presParOf" srcId="{1F288A89-0AFC-44D2-8F68-6F96905E8A0E}" destId="{43F79CE3-04DB-4382-BC5F-E8D7377FE729}" srcOrd="5" destOrd="0" presId="urn:microsoft.com/office/officeart/2018/2/layout/IconVerticalSolidList"/>
    <dgm:cxn modelId="{402CE2EC-95AA-41F4-985D-C26DF83EFB93}" type="presParOf" srcId="{1F288A89-0AFC-44D2-8F68-6F96905E8A0E}" destId="{66B8E351-C69B-4FA5-AFAC-74DE89A26C2D}" srcOrd="6" destOrd="0" presId="urn:microsoft.com/office/officeart/2018/2/layout/IconVerticalSolidList"/>
    <dgm:cxn modelId="{1CFED92D-257F-497B-90FF-3826E3EEC288}" type="presParOf" srcId="{66B8E351-C69B-4FA5-AFAC-74DE89A26C2D}" destId="{179645FF-3778-4214-84B5-FC991FDAA3D9}" srcOrd="0" destOrd="0" presId="urn:microsoft.com/office/officeart/2018/2/layout/IconVerticalSolidList"/>
    <dgm:cxn modelId="{3769525C-0CA8-4B35-BABA-7DC84F86E659}" type="presParOf" srcId="{66B8E351-C69B-4FA5-AFAC-74DE89A26C2D}" destId="{57C6784C-C2F1-4C7E-8D83-8A596AC76A7C}" srcOrd="1" destOrd="0" presId="urn:microsoft.com/office/officeart/2018/2/layout/IconVerticalSolidList"/>
    <dgm:cxn modelId="{C17311E5-B69A-4D83-B3BE-7131A9070105}" type="presParOf" srcId="{66B8E351-C69B-4FA5-AFAC-74DE89A26C2D}" destId="{AF54E0D0-50FC-488F-902E-CDE32C40A576}" srcOrd="2" destOrd="0" presId="urn:microsoft.com/office/officeart/2018/2/layout/IconVerticalSolidList"/>
    <dgm:cxn modelId="{7B1AE54A-53F1-491C-97AA-B4279BAEA938}" type="presParOf" srcId="{66B8E351-C69B-4FA5-AFAC-74DE89A26C2D}" destId="{F80B4AC9-1244-496B-8885-FB0E10DFB13B}" srcOrd="3" destOrd="0" presId="urn:microsoft.com/office/officeart/2018/2/layout/IconVerticalSolidList"/>
    <dgm:cxn modelId="{8E32523C-0107-49D7-8D1D-DFA4FE26BF7F}" type="presParOf" srcId="{1F288A89-0AFC-44D2-8F68-6F96905E8A0E}" destId="{BAE3045F-20B4-44C8-97D1-8128D682BA70}" srcOrd="7" destOrd="0" presId="urn:microsoft.com/office/officeart/2018/2/layout/IconVerticalSolidList"/>
    <dgm:cxn modelId="{43C92928-2539-45D6-AA35-A4648239E11E}" type="presParOf" srcId="{1F288A89-0AFC-44D2-8F68-6F96905E8A0E}" destId="{DE091C9A-7DF6-4C73-94D7-1F1378FE3EE7}" srcOrd="8" destOrd="0" presId="urn:microsoft.com/office/officeart/2018/2/layout/IconVerticalSolidList"/>
    <dgm:cxn modelId="{83C866A6-19A9-4637-98FF-0208E797CC08}" type="presParOf" srcId="{DE091C9A-7DF6-4C73-94D7-1F1378FE3EE7}" destId="{B8C5F10F-4F3A-492D-A16F-0FE9D74DCD65}" srcOrd="0" destOrd="0" presId="urn:microsoft.com/office/officeart/2018/2/layout/IconVerticalSolidList"/>
    <dgm:cxn modelId="{D8797ACF-AE60-45D9-85A8-B20C843C54C0}" type="presParOf" srcId="{DE091C9A-7DF6-4C73-94D7-1F1378FE3EE7}" destId="{76933581-94BE-43FF-BC66-5A1D4818BC4D}" srcOrd="1" destOrd="0" presId="urn:microsoft.com/office/officeart/2018/2/layout/IconVerticalSolidList"/>
    <dgm:cxn modelId="{F5E3C816-2ABA-41CA-89FA-09134E064AF2}" type="presParOf" srcId="{DE091C9A-7DF6-4C73-94D7-1F1378FE3EE7}" destId="{4430A69D-0E37-42EC-8B51-1815FFDAA364}" srcOrd="2" destOrd="0" presId="urn:microsoft.com/office/officeart/2018/2/layout/IconVerticalSolidList"/>
    <dgm:cxn modelId="{FBA9697B-CF8B-4FDE-AE7F-E31AFA75F741}" type="presParOf" srcId="{DE091C9A-7DF6-4C73-94D7-1F1378FE3EE7}" destId="{79404EE9-FE4F-4C2B-9A99-58542D40E150}" srcOrd="3" destOrd="0" presId="urn:microsoft.com/office/officeart/2018/2/layout/IconVerticalSolidList"/>
    <dgm:cxn modelId="{ED459F71-87C5-474F-90BB-BB33B7CD2A5B}" type="presParOf" srcId="{1F288A89-0AFC-44D2-8F68-6F96905E8A0E}" destId="{95BA1B2D-F338-44BD-9F32-852D52558088}" srcOrd="9" destOrd="0" presId="urn:microsoft.com/office/officeart/2018/2/layout/IconVerticalSolidList"/>
    <dgm:cxn modelId="{0C66957B-971F-44D8-BBFB-6AD7286D6C02}" type="presParOf" srcId="{1F288A89-0AFC-44D2-8F68-6F96905E8A0E}" destId="{8D798A0A-14C8-435D-897E-17D35E7C927C}" srcOrd="10" destOrd="0" presId="urn:microsoft.com/office/officeart/2018/2/layout/IconVerticalSolidList"/>
    <dgm:cxn modelId="{ACAB07FC-F78E-4E83-9E54-397F4B316753}" type="presParOf" srcId="{8D798A0A-14C8-435D-897E-17D35E7C927C}" destId="{88FC456B-5B4E-493B-88B4-755B7FD0B734}" srcOrd="0" destOrd="0" presId="urn:microsoft.com/office/officeart/2018/2/layout/IconVerticalSolidList"/>
    <dgm:cxn modelId="{64C73229-B5F0-470B-A40C-4971CDFAECE7}" type="presParOf" srcId="{8D798A0A-14C8-435D-897E-17D35E7C927C}" destId="{EE635D8A-E5A4-4ABE-B97E-25D8B04C9C5E}" srcOrd="1" destOrd="0" presId="urn:microsoft.com/office/officeart/2018/2/layout/IconVerticalSolidList"/>
    <dgm:cxn modelId="{910B2095-1B6E-4D82-8D9D-79D89BA7B886}" type="presParOf" srcId="{8D798A0A-14C8-435D-897E-17D35E7C927C}" destId="{647826C6-9079-42FB-BDBF-FD47F1744DB6}" srcOrd="2" destOrd="0" presId="urn:microsoft.com/office/officeart/2018/2/layout/IconVerticalSolidList"/>
    <dgm:cxn modelId="{B2727A87-526A-44BB-A6FF-324455BB67EA}" type="presParOf" srcId="{8D798A0A-14C8-435D-897E-17D35E7C927C}" destId="{49E698B0-0EB1-4B5B-AA65-8B68C7DEBDE6}" srcOrd="3" destOrd="0" presId="urn:microsoft.com/office/officeart/2018/2/layout/IconVerticalSolidList"/>
    <dgm:cxn modelId="{65784557-CEBF-4856-AFC8-F7868117AF97}" type="presParOf" srcId="{1F288A89-0AFC-44D2-8F68-6F96905E8A0E}" destId="{81F38A7C-82F6-4D84-AAD2-409E12F81998}" srcOrd="11" destOrd="0" presId="urn:microsoft.com/office/officeart/2018/2/layout/IconVerticalSolidList"/>
    <dgm:cxn modelId="{4E0FDF0E-5DB6-45EE-8725-B986627B8D4A}" type="presParOf" srcId="{1F288A89-0AFC-44D2-8F68-6F96905E8A0E}" destId="{4A026F50-1466-4ED5-A261-E8690E80E995}" srcOrd="12" destOrd="0" presId="urn:microsoft.com/office/officeart/2018/2/layout/IconVerticalSolidList"/>
    <dgm:cxn modelId="{65AC00DB-E348-499D-97D1-333096D82532}" type="presParOf" srcId="{4A026F50-1466-4ED5-A261-E8690E80E995}" destId="{CB7EAA0B-281C-4DF6-9576-C6771D83742C}" srcOrd="0" destOrd="0" presId="urn:microsoft.com/office/officeart/2018/2/layout/IconVerticalSolidList"/>
    <dgm:cxn modelId="{5AE626E5-72D3-4D56-91D7-A20C314C02EE}" type="presParOf" srcId="{4A026F50-1466-4ED5-A261-E8690E80E995}" destId="{F809F9B9-680A-4072-BC42-CE9981538622}" srcOrd="1" destOrd="0" presId="urn:microsoft.com/office/officeart/2018/2/layout/IconVerticalSolidList"/>
    <dgm:cxn modelId="{5AADF714-E3E6-416D-9195-AA94D9E2C182}" type="presParOf" srcId="{4A026F50-1466-4ED5-A261-E8690E80E995}" destId="{EE5542DF-F5DD-47F3-B74F-743F56BD5B61}" srcOrd="2" destOrd="0" presId="urn:microsoft.com/office/officeart/2018/2/layout/IconVerticalSolidList"/>
    <dgm:cxn modelId="{69718708-7667-44BF-9BCF-0F62C64BA7B7}" type="presParOf" srcId="{4A026F50-1466-4ED5-A261-E8690E80E995}" destId="{5753D227-C089-42B9-8A17-FEB01779ECE9}" srcOrd="3" destOrd="0" presId="urn:microsoft.com/office/officeart/2018/2/layout/IconVerticalSolidList"/>
    <dgm:cxn modelId="{62AF9108-EC59-4FE6-AEDB-D9D40FA834C2}" type="presParOf" srcId="{1F288A89-0AFC-44D2-8F68-6F96905E8A0E}" destId="{E09D1822-DA87-4FF5-B8DA-F9217985A4F0}" srcOrd="13" destOrd="0" presId="urn:microsoft.com/office/officeart/2018/2/layout/IconVerticalSolidList"/>
    <dgm:cxn modelId="{27DA08A4-38C6-4E49-83F2-EF93A146ECFD}" type="presParOf" srcId="{1F288A89-0AFC-44D2-8F68-6F96905E8A0E}" destId="{3EC74EC7-C03C-4896-8B72-3A5CAA8D74A2}" srcOrd="14" destOrd="0" presId="urn:microsoft.com/office/officeart/2018/2/layout/IconVerticalSolidList"/>
    <dgm:cxn modelId="{2AEFE671-8DE6-4BC3-8EA0-D2D9A3A273FB}" type="presParOf" srcId="{3EC74EC7-C03C-4896-8B72-3A5CAA8D74A2}" destId="{5841C617-93AE-4220-8267-045F059C4F52}" srcOrd="0" destOrd="0" presId="urn:microsoft.com/office/officeart/2018/2/layout/IconVerticalSolidList"/>
    <dgm:cxn modelId="{DFF518FE-CD31-4F0F-A4DC-A59E804A05B9}" type="presParOf" srcId="{3EC74EC7-C03C-4896-8B72-3A5CAA8D74A2}" destId="{3C24D8F9-E581-489E-92BA-CA9D4A17A246}" srcOrd="1" destOrd="0" presId="urn:microsoft.com/office/officeart/2018/2/layout/IconVerticalSolidList"/>
    <dgm:cxn modelId="{38496B69-480D-4639-89F4-260FDCD99DC5}" type="presParOf" srcId="{3EC74EC7-C03C-4896-8B72-3A5CAA8D74A2}" destId="{097439DE-BD88-4619-BF19-C9FBF7E4514E}" srcOrd="2" destOrd="0" presId="urn:microsoft.com/office/officeart/2018/2/layout/IconVerticalSolidList"/>
    <dgm:cxn modelId="{1E7D33F3-C172-4450-A18A-3DED4667BAB9}" type="presParOf" srcId="{3EC74EC7-C03C-4896-8B72-3A5CAA8D74A2}" destId="{4C2D3692-E334-46B1-ADFE-F15F58199A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6AB1C9-5196-485F-B237-B91363BC02AE}"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F016653F-24C0-4AFE-AA71-30FB02950AD4}">
      <dgm:prSet/>
      <dgm:spPr/>
      <dgm:t>
        <a:bodyPr/>
        <a:lstStyle/>
        <a:p>
          <a:r>
            <a:rPr lang="en-US" b="1"/>
            <a:t>Authenticate the user</a:t>
          </a:r>
          <a:r>
            <a:rPr lang="en-US"/>
            <a:t>: using a computer login (username + password)</a:t>
          </a:r>
        </a:p>
      </dgm:t>
    </dgm:pt>
    <dgm:pt modelId="{D4DA9710-3680-42E0-8970-FD8CE15274C9}" type="parTrans" cxnId="{2381163B-5E5E-4173-8EEA-42F35E673AB7}">
      <dgm:prSet/>
      <dgm:spPr/>
      <dgm:t>
        <a:bodyPr/>
        <a:lstStyle/>
        <a:p>
          <a:endParaRPr lang="en-US"/>
        </a:p>
      </dgm:t>
    </dgm:pt>
    <dgm:pt modelId="{E676B6A7-3ECB-471E-93ED-C8B86B0CBD14}" type="sibTrans" cxnId="{2381163B-5E5E-4173-8EEA-42F35E673AB7}">
      <dgm:prSet phldrT="1" phldr="0"/>
      <dgm:spPr/>
      <dgm:t>
        <a:bodyPr/>
        <a:lstStyle/>
        <a:p>
          <a:r>
            <a:rPr lang="en-US"/>
            <a:t>1</a:t>
          </a:r>
        </a:p>
      </dgm:t>
    </dgm:pt>
    <dgm:pt modelId="{602B9FED-FE3B-4E0B-A494-AFAC02884F2D}">
      <dgm:prSet/>
      <dgm:spPr/>
      <dgm:t>
        <a:bodyPr/>
        <a:lstStyle/>
        <a:p>
          <a:r>
            <a:rPr lang="en-US" b="1"/>
            <a:t>Check the user’s permissions:</a:t>
          </a:r>
          <a:r>
            <a:rPr lang="en-US"/>
            <a:t> using Active Directory or a similar Lightweight Directory Access Protocol (LDAP)</a:t>
          </a:r>
        </a:p>
      </dgm:t>
    </dgm:pt>
    <dgm:pt modelId="{A75C8A8E-EF99-4C58-B5D5-EB9C8767AA7F}" type="parTrans" cxnId="{0E4B22A9-8BD8-4AF6-9C73-3E57C6EBC4C2}">
      <dgm:prSet/>
      <dgm:spPr/>
      <dgm:t>
        <a:bodyPr/>
        <a:lstStyle/>
        <a:p>
          <a:endParaRPr lang="en-US"/>
        </a:p>
      </dgm:t>
    </dgm:pt>
    <dgm:pt modelId="{53799332-7641-401C-891F-448C9463996A}" type="sibTrans" cxnId="{0E4B22A9-8BD8-4AF6-9C73-3E57C6EBC4C2}">
      <dgm:prSet phldrT="2" phldr="0"/>
      <dgm:spPr/>
      <dgm:t>
        <a:bodyPr/>
        <a:lstStyle/>
        <a:p>
          <a:r>
            <a:rPr lang="en-US"/>
            <a:t>2</a:t>
          </a:r>
        </a:p>
      </dgm:t>
    </dgm:pt>
    <dgm:pt modelId="{66544022-2543-49B7-A9BF-ED9318F78ACE}">
      <dgm:prSet/>
      <dgm:spPr/>
      <dgm:t>
        <a:bodyPr/>
        <a:lstStyle/>
        <a:p>
          <a:r>
            <a:rPr lang="en-US" b="1"/>
            <a:t>Enable communication with authorized network resources</a:t>
          </a:r>
          <a:r>
            <a:rPr lang="en-US"/>
            <a:t> (servers, printers, etc.)</a:t>
          </a:r>
        </a:p>
      </dgm:t>
    </dgm:pt>
    <dgm:pt modelId="{FEE811EF-4964-48F6-8D2C-84721ACDB95E}" type="parTrans" cxnId="{7EA7CB02-0031-4955-A453-55AEAA92AE64}">
      <dgm:prSet/>
      <dgm:spPr/>
      <dgm:t>
        <a:bodyPr/>
        <a:lstStyle/>
        <a:p>
          <a:endParaRPr lang="en-US"/>
        </a:p>
      </dgm:t>
    </dgm:pt>
    <dgm:pt modelId="{73CDB914-87AA-49CB-B5A4-00B32974343F}" type="sibTrans" cxnId="{7EA7CB02-0031-4955-A453-55AEAA92AE64}">
      <dgm:prSet phldrT="3" phldr="0"/>
      <dgm:spPr/>
      <dgm:t>
        <a:bodyPr/>
        <a:lstStyle/>
        <a:p>
          <a:r>
            <a:rPr lang="en-US"/>
            <a:t>3</a:t>
          </a:r>
        </a:p>
      </dgm:t>
    </dgm:pt>
    <dgm:pt modelId="{9E52CDF3-71F0-468D-AB33-828B8B5BD2DB}">
      <dgm:prSet/>
      <dgm:spPr/>
      <dgm:t>
        <a:bodyPr/>
        <a:lstStyle/>
        <a:p>
          <a:r>
            <a:rPr lang="en-US" b="1"/>
            <a:t>Monitor local communications</a:t>
          </a:r>
          <a:r>
            <a:rPr lang="en-US"/>
            <a:t>: using passive intrusion detection systems (IDS) or active intrusion prevention systems (IPS)</a:t>
          </a:r>
        </a:p>
      </dgm:t>
    </dgm:pt>
    <dgm:pt modelId="{28C7E6FD-3C15-4E87-ABB8-151F5C77D23F}" type="parTrans" cxnId="{78BCF698-399D-4BE0-939F-034A1F791CDA}">
      <dgm:prSet/>
      <dgm:spPr/>
      <dgm:t>
        <a:bodyPr/>
        <a:lstStyle/>
        <a:p>
          <a:endParaRPr lang="en-US"/>
        </a:p>
      </dgm:t>
    </dgm:pt>
    <dgm:pt modelId="{5D741E54-5C43-4418-B71C-DAA0FCCA22E1}" type="sibTrans" cxnId="{78BCF698-399D-4BE0-939F-034A1F791CDA}">
      <dgm:prSet phldrT="4" phldr="0"/>
      <dgm:spPr/>
      <dgm:t>
        <a:bodyPr/>
        <a:lstStyle/>
        <a:p>
          <a:r>
            <a:rPr lang="en-US"/>
            <a:t>4</a:t>
          </a:r>
        </a:p>
      </dgm:t>
    </dgm:pt>
    <dgm:pt modelId="{631816A3-BAC1-4D70-ADF2-E004D02A2ECD}">
      <dgm:prSet/>
      <dgm:spPr/>
      <dgm:t>
        <a:bodyPr/>
        <a:lstStyle/>
        <a:p>
          <a:r>
            <a:rPr lang="en-US" b="1"/>
            <a:t>Monitor authorized and block unauthorized connections outside of the network:</a:t>
          </a:r>
          <a:r>
            <a:rPr lang="en-US"/>
            <a:t> using firewalls</a:t>
          </a:r>
        </a:p>
      </dgm:t>
    </dgm:pt>
    <dgm:pt modelId="{B5ED366E-46D0-479F-BE28-36319A4E60A0}" type="parTrans" cxnId="{0D8CC213-52F2-4AEC-99A3-C50B78A0C7D2}">
      <dgm:prSet/>
      <dgm:spPr/>
      <dgm:t>
        <a:bodyPr/>
        <a:lstStyle/>
        <a:p>
          <a:endParaRPr lang="en-US"/>
        </a:p>
      </dgm:t>
    </dgm:pt>
    <dgm:pt modelId="{9E70B4F1-CBF7-44A9-B568-4945CA15C89F}" type="sibTrans" cxnId="{0D8CC213-52F2-4AEC-99A3-C50B78A0C7D2}">
      <dgm:prSet phldrT="5" phldr="0"/>
      <dgm:spPr/>
      <dgm:t>
        <a:bodyPr/>
        <a:lstStyle/>
        <a:p>
          <a:r>
            <a:rPr lang="en-US"/>
            <a:t>5</a:t>
          </a:r>
        </a:p>
      </dgm:t>
    </dgm:pt>
    <dgm:pt modelId="{60AB0751-1987-4177-A391-A3BB4545813C}" type="pres">
      <dgm:prSet presAssocID="{E76AB1C9-5196-485F-B237-B91363BC02AE}" presName="Name0" presStyleCnt="0">
        <dgm:presLayoutVars>
          <dgm:animLvl val="lvl"/>
          <dgm:resizeHandles val="exact"/>
        </dgm:presLayoutVars>
      </dgm:prSet>
      <dgm:spPr/>
    </dgm:pt>
    <dgm:pt modelId="{6C17797F-EA64-48B7-8DB7-3ED5AA8FD4B2}" type="pres">
      <dgm:prSet presAssocID="{F016653F-24C0-4AFE-AA71-30FB02950AD4}" presName="compositeNode" presStyleCnt="0">
        <dgm:presLayoutVars>
          <dgm:bulletEnabled val="1"/>
        </dgm:presLayoutVars>
      </dgm:prSet>
      <dgm:spPr/>
    </dgm:pt>
    <dgm:pt modelId="{679D151B-B877-4E40-94C3-29E54C7EDE05}" type="pres">
      <dgm:prSet presAssocID="{F016653F-24C0-4AFE-AA71-30FB02950AD4}" presName="bgRect" presStyleLbl="bgAccFollowNode1" presStyleIdx="0" presStyleCnt="5"/>
      <dgm:spPr/>
    </dgm:pt>
    <dgm:pt modelId="{1A5ED174-7A83-4150-86FF-159A67E67AD2}" type="pres">
      <dgm:prSet presAssocID="{E676B6A7-3ECB-471E-93ED-C8B86B0CBD14}" presName="sibTransNodeCircle" presStyleLbl="alignNode1" presStyleIdx="0" presStyleCnt="10">
        <dgm:presLayoutVars>
          <dgm:chMax val="0"/>
          <dgm:bulletEnabled/>
        </dgm:presLayoutVars>
      </dgm:prSet>
      <dgm:spPr/>
    </dgm:pt>
    <dgm:pt modelId="{B6C103ED-4EE4-472A-BBAA-02EDE06D68A5}" type="pres">
      <dgm:prSet presAssocID="{F016653F-24C0-4AFE-AA71-30FB02950AD4}" presName="bottomLine" presStyleLbl="alignNode1" presStyleIdx="1" presStyleCnt="10">
        <dgm:presLayoutVars/>
      </dgm:prSet>
      <dgm:spPr/>
    </dgm:pt>
    <dgm:pt modelId="{ED6FE59E-D22F-4324-8A45-3F8FA4382BD6}" type="pres">
      <dgm:prSet presAssocID="{F016653F-24C0-4AFE-AA71-30FB02950AD4}" presName="nodeText" presStyleLbl="bgAccFollowNode1" presStyleIdx="0" presStyleCnt="5">
        <dgm:presLayoutVars>
          <dgm:bulletEnabled val="1"/>
        </dgm:presLayoutVars>
      </dgm:prSet>
      <dgm:spPr/>
    </dgm:pt>
    <dgm:pt modelId="{9928D53A-1A90-44C8-B052-13D63A8BEA6B}" type="pres">
      <dgm:prSet presAssocID="{E676B6A7-3ECB-471E-93ED-C8B86B0CBD14}" presName="sibTrans" presStyleCnt="0"/>
      <dgm:spPr/>
    </dgm:pt>
    <dgm:pt modelId="{2EC1171A-D8E4-4ECB-9265-80948E9D1F2B}" type="pres">
      <dgm:prSet presAssocID="{602B9FED-FE3B-4E0B-A494-AFAC02884F2D}" presName="compositeNode" presStyleCnt="0">
        <dgm:presLayoutVars>
          <dgm:bulletEnabled val="1"/>
        </dgm:presLayoutVars>
      </dgm:prSet>
      <dgm:spPr/>
    </dgm:pt>
    <dgm:pt modelId="{BDC53AFF-6AB8-4BCA-8939-86E60F59B6CE}" type="pres">
      <dgm:prSet presAssocID="{602B9FED-FE3B-4E0B-A494-AFAC02884F2D}" presName="bgRect" presStyleLbl="bgAccFollowNode1" presStyleIdx="1" presStyleCnt="5"/>
      <dgm:spPr/>
    </dgm:pt>
    <dgm:pt modelId="{A0C3A64A-B834-438F-BF84-9D7EE99AE410}" type="pres">
      <dgm:prSet presAssocID="{53799332-7641-401C-891F-448C9463996A}" presName="sibTransNodeCircle" presStyleLbl="alignNode1" presStyleIdx="2" presStyleCnt="10">
        <dgm:presLayoutVars>
          <dgm:chMax val="0"/>
          <dgm:bulletEnabled/>
        </dgm:presLayoutVars>
      </dgm:prSet>
      <dgm:spPr/>
    </dgm:pt>
    <dgm:pt modelId="{B7073517-2320-4D77-B662-E9A946D874CC}" type="pres">
      <dgm:prSet presAssocID="{602B9FED-FE3B-4E0B-A494-AFAC02884F2D}" presName="bottomLine" presStyleLbl="alignNode1" presStyleIdx="3" presStyleCnt="10">
        <dgm:presLayoutVars/>
      </dgm:prSet>
      <dgm:spPr/>
    </dgm:pt>
    <dgm:pt modelId="{4959D95A-E7C3-4F41-A210-4069DEE4E4B6}" type="pres">
      <dgm:prSet presAssocID="{602B9FED-FE3B-4E0B-A494-AFAC02884F2D}" presName="nodeText" presStyleLbl="bgAccFollowNode1" presStyleIdx="1" presStyleCnt="5">
        <dgm:presLayoutVars>
          <dgm:bulletEnabled val="1"/>
        </dgm:presLayoutVars>
      </dgm:prSet>
      <dgm:spPr/>
    </dgm:pt>
    <dgm:pt modelId="{631E2175-7DAD-4225-8682-02F3CB782E96}" type="pres">
      <dgm:prSet presAssocID="{53799332-7641-401C-891F-448C9463996A}" presName="sibTrans" presStyleCnt="0"/>
      <dgm:spPr/>
    </dgm:pt>
    <dgm:pt modelId="{8F1FC934-8EBA-461E-A5BF-6A54CBE3F8D5}" type="pres">
      <dgm:prSet presAssocID="{66544022-2543-49B7-A9BF-ED9318F78ACE}" presName="compositeNode" presStyleCnt="0">
        <dgm:presLayoutVars>
          <dgm:bulletEnabled val="1"/>
        </dgm:presLayoutVars>
      </dgm:prSet>
      <dgm:spPr/>
    </dgm:pt>
    <dgm:pt modelId="{0C45A3F0-8423-4D44-A7D7-C18255FB4BCD}" type="pres">
      <dgm:prSet presAssocID="{66544022-2543-49B7-A9BF-ED9318F78ACE}" presName="bgRect" presStyleLbl="bgAccFollowNode1" presStyleIdx="2" presStyleCnt="5"/>
      <dgm:spPr/>
    </dgm:pt>
    <dgm:pt modelId="{E3CC84EF-1224-483C-BA16-445B5AF03EBC}" type="pres">
      <dgm:prSet presAssocID="{73CDB914-87AA-49CB-B5A4-00B32974343F}" presName="sibTransNodeCircle" presStyleLbl="alignNode1" presStyleIdx="4" presStyleCnt="10">
        <dgm:presLayoutVars>
          <dgm:chMax val="0"/>
          <dgm:bulletEnabled/>
        </dgm:presLayoutVars>
      </dgm:prSet>
      <dgm:spPr/>
    </dgm:pt>
    <dgm:pt modelId="{347B8176-6354-4C77-8DAF-C1C1CFF7E58A}" type="pres">
      <dgm:prSet presAssocID="{66544022-2543-49B7-A9BF-ED9318F78ACE}" presName="bottomLine" presStyleLbl="alignNode1" presStyleIdx="5" presStyleCnt="10">
        <dgm:presLayoutVars/>
      </dgm:prSet>
      <dgm:spPr/>
    </dgm:pt>
    <dgm:pt modelId="{DFE80889-E0A0-4BE6-942C-3DBB0EEEF86C}" type="pres">
      <dgm:prSet presAssocID="{66544022-2543-49B7-A9BF-ED9318F78ACE}" presName="nodeText" presStyleLbl="bgAccFollowNode1" presStyleIdx="2" presStyleCnt="5">
        <dgm:presLayoutVars>
          <dgm:bulletEnabled val="1"/>
        </dgm:presLayoutVars>
      </dgm:prSet>
      <dgm:spPr/>
    </dgm:pt>
    <dgm:pt modelId="{DE1E9A52-1EE9-4EEF-A7B6-B233281D8A22}" type="pres">
      <dgm:prSet presAssocID="{73CDB914-87AA-49CB-B5A4-00B32974343F}" presName="sibTrans" presStyleCnt="0"/>
      <dgm:spPr/>
    </dgm:pt>
    <dgm:pt modelId="{43BC574D-798D-4D60-AE78-7100BB4E80B2}" type="pres">
      <dgm:prSet presAssocID="{9E52CDF3-71F0-468D-AB33-828B8B5BD2DB}" presName="compositeNode" presStyleCnt="0">
        <dgm:presLayoutVars>
          <dgm:bulletEnabled val="1"/>
        </dgm:presLayoutVars>
      </dgm:prSet>
      <dgm:spPr/>
    </dgm:pt>
    <dgm:pt modelId="{EF7279EF-881C-483C-A1C6-A977BB328BFF}" type="pres">
      <dgm:prSet presAssocID="{9E52CDF3-71F0-468D-AB33-828B8B5BD2DB}" presName="bgRect" presStyleLbl="bgAccFollowNode1" presStyleIdx="3" presStyleCnt="5"/>
      <dgm:spPr/>
    </dgm:pt>
    <dgm:pt modelId="{17D4254A-4926-4C87-B0DB-692BD609E383}" type="pres">
      <dgm:prSet presAssocID="{5D741E54-5C43-4418-B71C-DAA0FCCA22E1}" presName="sibTransNodeCircle" presStyleLbl="alignNode1" presStyleIdx="6" presStyleCnt="10">
        <dgm:presLayoutVars>
          <dgm:chMax val="0"/>
          <dgm:bulletEnabled/>
        </dgm:presLayoutVars>
      </dgm:prSet>
      <dgm:spPr/>
    </dgm:pt>
    <dgm:pt modelId="{5B0B4E8E-4CA0-49FD-9CF5-B3349971624B}" type="pres">
      <dgm:prSet presAssocID="{9E52CDF3-71F0-468D-AB33-828B8B5BD2DB}" presName="bottomLine" presStyleLbl="alignNode1" presStyleIdx="7" presStyleCnt="10">
        <dgm:presLayoutVars/>
      </dgm:prSet>
      <dgm:spPr/>
    </dgm:pt>
    <dgm:pt modelId="{E4309CA6-128E-47AC-ADA1-1E1DAD6373B1}" type="pres">
      <dgm:prSet presAssocID="{9E52CDF3-71F0-468D-AB33-828B8B5BD2DB}" presName="nodeText" presStyleLbl="bgAccFollowNode1" presStyleIdx="3" presStyleCnt="5">
        <dgm:presLayoutVars>
          <dgm:bulletEnabled val="1"/>
        </dgm:presLayoutVars>
      </dgm:prSet>
      <dgm:spPr/>
    </dgm:pt>
    <dgm:pt modelId="{11391399-7863-4A06-9B5E-408479C318EE}" type="pres">
      <dgm:prSet presAssocID="{5D741E54-5C43-4418-B71C-DAA0FCCA22E1}" presName="sibTrans" presStyleCnt="0"/>
      <dgm:spPr/>
    </dgm:pt>
    <dgm:pt modelId="{5BF432BB-0537-4179-9F91-BF6AD11F30B5}" type="pres">
      <dgm:prSet presAssocID="{631816A3-BAC1-4D70-ADF2-E004D02A2ECD}" presName="compositeNode" presStyleCnt="0">
        <dgm:presLayoutVars>
          <dgm:bulletEnabled val="1"/>
        </dgm:presLayoutVars>
      </dgm:prSet>
      <dgm:spPr/>
    </dgm:pt>
    <dgm:pt modelId="{C94AB356-BCFE-4FC0-A492-0E92B035077B}" type="pres">
      <dgm:prSet presAssocID="{631816A3-BAC1-4D70-ADF2-E004D02A2ECD}" presName="bgRect" presStyleLbl="bgAccFollowNode1" presStyleIdx="4" presStyleCnt="5"/>
      <dgm:spPr/>
    </dgm:pt>
    <dgm:pt modelId="{38440D6E-DAB1-46EB-A1DC-2FDD8395164B}" type="pres">
      <dgm:prSet presAssocID="{9E70B4F1-CBF7-44A9-B568-4945CA15C89F}" presName="sibTransNodeCircle" presStyleLbl="alignNode1" presStyleIdx="8" presStyleCnt="10">
        <dgm:presLayoutVars>
          <dgm:chMax val="0"/>
          <dgm:bulletEnabled/>
        </dgm:presLayoutVars>
      </dgm:prSet>
      <dgm:spPr/>
    </dgm:pt>
    <dgm:pt modelId="{38577A93-D037-4E90-B54A-B7543772AFD1}" type="pres">
      <dgm:prSet presAssocID="{631816A3-BAC1-4D70-ADF2-E004D02A2ECD}" presName="bottomLine" presStyleLbl="alignNode1" presStyleIdx="9" presStyleCnt="10">
        <dgm:presLayoutVars/>
      </dgm:prSet>
      <dgm:spPr/>
    </dgm:pt>
    <dgm:pt modelId="{A3CB018E-E7BE-4F38-9420-E593331E4602}" type="pres">
      <dgm:prSet presAssocID="{631816A3-BAC1-4D70-ADF2-E004D02A2ECD}" presName="nodeText" presStyleLbl="bgAccFollowNode1" presStyleIdx="4" presStyleCnt="5">
        <dgm:presLayoutVars>
          <dgm:bulletEnabled val="1"/>
        </dgm:presLayoutVars>
      </dgm:prSet>
      <dgm:spPr/>
    </dgm:pt>
  </dgm:ptLst>
  <dgm:cxnLst>
    <dgm:cxn modelId="{7C711C02-6356-42EC-B532-D808FF397560}" type="presOf" srcId="{602B9FED-FE3B-4E0B-A494-AFAC02884F2D}" destId="{BDC53AFF-6AB8-4BCA-8939-86E60F59B6CE}" srcOrd="0" destOrd="0" presId="urn:microsoft.com/office/officeart/2016/7/layout/BasicLinearProcessNumbered"/>
    <dgm:cxn modelId="{7EA7CB02-0031-4955-A453-55AEAA92AE64}" srcId="{E76AB1C9-5196-485F-B237-B91363BC02AE}" destId="{66544022-2543-49B7-A9BF-ED9318F78ACE}" srcOrd="2" destOrd="0" parTransId="{FEE811EF-4964-48F6-8D2C-84721ACDB95E}" sibTransId="{73CDB914-87AA-49CB-B5A4-00B32974343F}"/>
    <dgm:cxn modelId="{04C19E10-21D5-43AD-9481-14B86E243CB8}" type="presOf" srcId="{66544022-2543-49B7-A9BF-ED9318F78ACE}" destId="{0C45A3F0-8423-4D44-A7D7-C18255FB4BCD}" srcOrd="0" destOrd="0" presId="urn:microsoft.com/office/officeart/2016/7/layout/BasicLinearProcessNumbered"/>
    <dgm:cxn modelId="{0D8CC213-52F2-4AEC-99A3-C50B78A0C7D2}" srcId="{E76AB1C9-5196-485F-B237-B91363BC02AE}" destId="{631816A3-BAC1-4D70-ADF2-E004D02A2ECD}" srcOrd="4" destOrd="0" parTransId="{B5ED366E-46D0-479F-BE28-36319A4E60A0}" sibTransId="{9E70B4F1-CBF7-44A9-B568-4945CA15C89F}"/>
    <dgm:cxn modelId="{2381163B-5E5E-4173-8EEA-42F35E673AB7}" srcId="{E76AB1C9-5196-485F-B237-B91363BC02AE}" destId="{F016653F-24C0-4AFE-AA71-30FB02950AD4}" srcOrd="0" destOrd="0" parTransId="{D4DA9710-3680-42E0-8970-FD8CE15274C9}" sibTransId="{E676B6A7-3ECB-471E-93ED-C8B86B0CBD14}"/>
    <dgm:cxn modelId="{8FE3E63F-EBD8-4FC7-81DE-B59684DCC656}" type="presOf" srcId="{E676B6A7-3ECB-471E-93ED-C8B86B0CBD14}" destId="{1A5ED174-7A83-4150-86FF-159A67E67AD2}" srcOrd="0" destOrd="0" presId="urn:microsoft.com/office/officeart/2016/7/layout/BasicLinearProcessNumbered"/>
    <dgm:cxn modelId="{48D41C61-4025-47EC-BD96-6BFFBF369E71}" type="presOf" srcId="{631816A3-BAC1-4D70-ADF2-E004D02A2ECD}" destId="{A3CB018E-E7BE-4F38-9420-E593331E4602}" srcOrd="1" destOrd="0" presId="urn:microsoft.com/office/officeart/2016/7/layout/BasicLinearProcessNumbered"/>
    <dgm:cxn modelId="{B41FAE61-A2E4-44C8-AD17-EFA65927DA8B}" type="presOf" srcId="{602B9FED-FE3B-4E0B-A494-AFAC02884F2D}" destId="{4959D95A-E7C3-4F41-A210-4069DEE4E4B6}" srcOrd="1" destOrd="0" presId="urn:microsoft.com/office/officeart/2016/7/layout/BasicLinearProcessNumbered"/>
    <dgm:cxn modelId="{7D8A4863-84FC-4FAE-BC6A-082633EB10A8}" type="presOf" srcId="{53799332-7641-401C-891F-448C9463996A}" destId="{A0C3A64A-B834-438F-BF84-9D7EE99AE410}" srcOrd="0" destOrd="0" presId="urn:microsoft.com/office/officeart/2016/7/layout/BasicLinearProcessNumbered"/>
    <dgm:cxn modelId="{E7C69965-E778-4182-8368-8FE9A216DB13}" type="presOf" srcId="{66544022-2543-49B7-A9BF-ED9318F78ACE}" destId="{DFE80889-E0A0-4BE6-942C-3DBB0EEEF86C}" srcOrd="1" destOrd="0" presId="urn:microsoft.com/office/officeart/2016/7/layout/BasicLinearProcessNumbered"/>
    <dgm:cxn modelId="{A913FD45-2800-4CA4-91CB-191A649B5A7B}" type="presOf" srcId="{9E70B4F1-CBF7-44A9-B568-4945CA15C89F}" destId="{38440D6E-DAB1-46EB-A1DC-2FDD8395164B}" srcOrd="0" destOrd="0" presId="urn:microsoft.com/office/officeart/2016/7/layout/BasicLinearProcessNumbered"/>
    <dgm:cxn modelId="{B8342851-CAA2-4FD4-92A2-0EC352E3CB42}" type="presOf" srcId="{73CDB914-87AA-49CB-B5A4-00B32974343F}" destId="{E3CC84EF-1224-483C-BA16-445B5AF03EBC}" srcOrd="0" destOrd="0" presId="urn:microsoft.com/office/officeart/2016/7/layout/BasicLinearProcessNumbered"/>
    <dgm:cxn modelId="{78BCF698-399D-4BE0-939F-034A1F791CDA}" srcId="{E76AB1C9-5196-485F-B237-B91363BC02AE}" destId="{9E52CDF3-71F0-468D-AB33-828B8B5BD2DB}" srcOrd="3" destOrd="0" parTransId="{28C7E6FD-3C15-4E87-ABB8-151F5C77D23F}" sibTransId="{5D741E54-5C43-4418-B71C-DAA0FCCA22E1}"/>
    <dgm:cxn modelId="{0E4B22A9-8BD8-4AF6-9C73-3E57C6EBC4C2}" srcId="{E76AB1C9-5196-485F-B237-B91363BC02AE}" destId="{602B9FED-FE3B-4E0B-A494-AFAC02884F2D}" srcOrd="1" destOrd="0" parTransId="{A75C8A8E-EF99-4C58-B5D5-EB9C8767AA7F}" sibTransId="{53799332-7641-401C-891F-448C9463996A}"/>
    <dgm:cxn modelId="{FFD140AC-1453-405B-98C6-5F89EA6B0FCD}" type="presOf" srcId="{E76AB1C9-5196-485F-B237-B91363BC02AE}" destId="{60AB0751-1987-4177-A391-A3BB4545813C}" srcOrd="0" destOrd="0" presId="urn:microsoft.com/office/officeart/2016/7/layout/BasicLinearProcessNumbered"/>
    <dgm:cxn modelId="{CEAE87BE-6A52-4F7C-B101-6AEDF9C2F8E9}" type="presOf" srcId="{631816A3-BAC1-4D70-ADF2-E004D02A2ECD}" destId="{C94AB356-BCFE-4FC0-A492-0E92B035077B}" srcOrd="0" destOrd="0" presId="urn:microsoft.com/office/officeart/2016/7/layout/BasicLinearProcessNumbered"/>
    <dgm:cxn modelId="{A39365C5-0FF6-430A-BA05-1AABA6FF121A}" type="presOf" srcId="{F016653F-24C0-4AFE-AA71-30FB02950AD4}" destId="{ED6FE59E-D22F-4324-8A45-3F8FA4382BD6}" srcOrd="1" destOrd="0" presId="urn:microsoft.com/office/officeart/2016/7/layout/BasicLinearProcessNumbered"/>
    <dgm:cxn modelId="{A8278ED0-AD23-4042-9C88-27D3B1A01E11}" type="presOf" srcId="{9E52CDF3-71F0-468D-AB33-828B8B5BD2DB}" destId="{EF7279EF-881C-483C-A1C6-A977BB328BFF}" srcOrd="0" destOrd="0" presId="urn:microsoft.com/office/officeart/2016/7/layout/BasicLinearProcessNumbered"/>
    <dgm:cxn modelId="{A7B043E3-F287-405C-BCFE-37ED8BB5CFEB}" type="presOf" srcId="{F016653F-24C0-4AFE-AA71-30FB02950AD4}" destId="{679D151B-B877-4E40-94C3-29E54C7EDE05}" srcOrd="0" destOrd="0" presId="urn:microsoft.com/office/officeart/2016/7/layout/BasicLinearProcessNumbered"/>
    <dgm:cxn modelId="{2203E0F6-4DD2-4427-96D6-247366DBCDD8}" type="presOf" srcId="{5D741E54-5C43-4418-B71C-DAA0FCCA22E1}" destId="{17D4254A-4926-4C87-B0DB-692BD609E383}" srcOrd="0" destOrd="0" presId="urn:microsoft.com/office/officeart/2016/7/layout/BasicLinearProcessNumbered"/>
    <dgm:cxn modelId="{B0B05CFC-C89C-4159-ADC8-AE27706F8770}" type="presOf" srcId="{9E52CDF3-71F0-468D-AB33-828B8B5BD2DB}" destId="{E4309CA6-128E-47AC-ADA1-1E1DAD6373B1}" srcOrd="1" destOrd="0" presId="urn:microsoft.com/office/officeart/2016/7/layout/BasicLinearProcessNumbered"/>
    <dgm:cxn modelId="{079DA286-639A-4B6F-BFDA-BB15BA411CF8}" type="presParOf" srcId="{60AB0751-1987-4177-A391-A3BB4545813C}" destId="{6C17797F-EA64-48B7-8DB7-3ED5AA8FD4B2}" srcOrd="0" destOrd="0" presId="urn:microsoft.com/office/officeart/2016/7/layout/BasicLinearProcessNumbered"/>
    <dgm:cxn modelId="{3333B845-4997-4CE2-9A19-4C670AD3953C}" type="presParOf" srcId="{6C17797F-EA64-48B7-8DB7-3ED5AA8FD4B2}" destId="{679D151B-B877-4E40-94C3-29E54C7EDE05}" srcOrd="0" destOrd="0" presId="urn:microsoft.com/office/officeart/2016/7/layout/BasicLinearProcessNumbered"/>
    <dgm:cxn modelId="{AE593301-CAB4-47CB-8534-52EC646BE916}" type="presParOf" srcId="{6C17797F-EA64-48B7-8DB7-3ED5AA8FD4B2}" destId="{1A5ED174-7A83-4150-86FF-159A67E67AD2}" srcOrd="1" destOrd="0" presId="urn:microsoft.com/office/officeart/2016/7/layout/BasicLinearProcessNumbered"/>
    <dgm:cxn modelId="{017CA4A4-C40B-4378-9424-7805DC63F8E6}" type="presParOf" srcId="{6C17797F-EA64-48B7-8DB7-3ED5AA8FD4B2}" destId="{B6C103ED-4EE4-472A-BBAA-02EDE06D68A5}" srcOrd="2" destOrd="0" presId="urn:microsoft.com/office/officeart/2016/7/layout/BasicLinearProcessNumbered"/>
    <dgm:cxn modelId="{09465161-2495-4E1B-9583-F993EE3B750F}" type="presParOf" srcId="{6C17797F-EA64-48B7-8DB7-3ED5AA8FD4B2}" destId="{ED6FE59E-D22F-4324-8A45-3F8FA4382BD6}" srcOrd="3" destOrd="0" presId="urn:microsoft.com/office/officeart/2016/7/layout/BasicLinearProcessNumbered"/>
    <dgm:cxn modelId="{4AF98CE9-48DB-48EC-A501-B44759262AA8}" type="presParOf" srcId="{60AB0751-1987-4177-A391-A3BB4545813C}" destId="{9928D53A-1A90-44C8-B052-13D63A8BEA6B}" srcOrd="1" destOrd="0" presId="urn:microsoft.com/office/officeart/2016/7/layout/BasicLinearProcessNumbered"/>
    <dgm:cxn modelId="{45BA7FBC-CB7F-4C8C-B6A2-BC0D4F7DB93C}" type="presParOf" srcId="{60AB0751-1987-4177-A391-A3BB4545813C}" destId="{2EC1171A-D8E4-4ECB-9265-80948E9D1F2B}" srcOrd="2" destOrd="0" presId="urn:microsoft.com/office/officeart/2016/7/layout/BasicLinearProcessNumbered"/>
    <dgm:cxn modelId="{CB4A455A-51C2-4D58-B737-2CA7966022D2}" type="presParOf" srcId="{2EC1171A-D8E4-4ECB-9265-80948E9D1F2B}" destId="{BDC53AFF-6AB8-4BCA-8939-86E60F59B6CE}" srcOrd="0" destOrd="0" presId="urn:microsoft.com/office/officeart/2016/7/layout/BasicLinearProcessNumbered"/>
    <dgm:cxn modelId="{B4954217-5AC7-4AC1-8F8F-4193E6C94B96}" type="presParOf" srcId="{2EC1171A-D8E4-4ECB-9265-80948E9D1F2B}" destId="{A0C3A64A-B834-438F-BF84-9D7EE99AE410}" srcOrd="1" destOrd="0" presId="urn:microsoft.com/office/officeart/2016/7/layout/BasicLinearProcessNumbered"/>
    <dgm:cxn modelId="{404BB84C-B9C9-4825-8378-439A80A1050B}" type="presParOf" srcId="{2EC1171A-D8E4-4ECB-9265-80948E9D1F2B}" destId="{B7073517-2320-4D77-B662-E9A946D874CC}" srcOrd="2" destOrd="0" presId="urn:microsoft.com/office/officeart/2016/7/layout/BasicLinearProcessNumbered"/>
    <dgm:cxn modelId="{EBC292A6-9370-4375-91B8-6BF156627BA2}" type="presParOf" srcId="{2EC1171A-D8E4-4ECB-9265-80948E9D1F2B}" destId="{4959D95A-E7C3-4F41-A210-4069DEE4E4B6}" srcOrd="3" destOrd="0" presId="urn:microsoft.com/office/officeart/2016/7/layout/BasicLinearProcessNumbered"/>
    <dgm:cxn modelId="{2EC2867E-9B7B-47A8-A8F8-0CEC59D77DD7}" type="presParOf" srcId="{60AB0751-1987-4177-A391-A3BB4545813C}" destId="{631E2175-7DAD-4225-8682-02F3CB782E96}" srcOrd="3" destOrd="0" presId="urn:microsoft.com/office/officeart/2016/7/layout/BasicLinearProcessNumbered"/>
    <dgm:cxn modelId="{253F8D02-95F1-4C5C-B785-F4DC683AAAF5}" type="presParOf" srcId="{60AB0751-1987-4177-A391-A3BB4545813C}" destId="{8F1FC934-8EBA-461E-A5BF-6A54CBE3F8D5}" srcOrd="4" destOrd="0" presId="urn:microsoft.com/office/officeart/2016/7/layout/BasicLinearProcessNumbered"/>
    <dgm:cxn modelId="{CBAC12F6-CF6A-4CAC-B98F-52293DFEA461}" type="presParOf" srcId="{8F1FC934-8EBA-461E-A5BF-6A54CBE3F8D5}" destId="{0C45A3F0-8423-4D44-A7D7-C18255FB4BCD}" srcOrd="0" destOrd="0" presId="urn:microsoft.com/office/officeart/2016/7/layout/BasicLinearProcessNumbered"/>
    <dgm:cxn modelId="{911EEA41-BA19-45AA-BE93-E69D32F18981}" type="presParOf" srcId="{8F1FC934-8EBA-461E-A5BF-6A54CBE3F8D5}" destId="{E3CC84EF-1224-483C-BA16-445B5AF03EBC}" srcOrd="1" destOrd="0" presId="urn:microsoft.com/office/officeart/2016/7/layout/BasicLinearProcessNumbered"/>
    <dgm:cxn modelId="{0DC546B3-23DB-4498-ABEF-06B658BBA2DE}" type="presParOf" srcId="{8F1FC934-8EBA-461E-A5BF-6A54CBE3F8D5}" destId="{347B8176-6354-4C77-8DAF-C1C1CFF7E58A}" srcOrd="2" destOrd="0" presId="urn:microsoft.com/office/officeart/2016/7/layout/BasicLinearProcessNumbered"/>
    <dgm:cxn modelId="{85DF28F6-1494-49AD-B94D-F4A2A43B7B2A}" type="presParOf" srcId="{8F1FC934-8EBA-461E-A5BF-6A54CBE3F8D5}" destId="{DFE80889-E0A0-4BE6-942C-3DBB0EEEF86C}" srcOrd="3" destOrd="0" presId="urn:microsoft.com/office/officeart/2016/7/layout/BasicLinearProcessNumbered"/>
    <dgm:cxn modelId="{8F6DD26E-99F8-4670-BA41-EC6DBCE829F7}" type="presParOf" srcId="{60AB0751-1987-4177-A391-A3BB4545813C}" destId="{DE1E9A52-1EE9-4EEF-A7B6-B233281D8A22}" srcOrd="5" destOrd="0" presId="urn:microsoft.com/office/officeart/2016/7/layout/BasicLinearProcessNumbered"/>
    <dgm:cxn modelId="{EDB4BE34-02F8-497F-BEA9-91AAEA0E9759}" type="presParOf" srcId="{60AB0751-1987-4177-A391-A3BB4545813C}" destId="{43BC574D-798D-4D60-AE78-7100BB4E80B2}" srcOrd="6" destOrd="0" presId="urn:microsoft.com/office/officeart/2016/7/layout/BasicLinearProcessNumbered"/>
    <dgm:cxn modelId="{2A5488D0-D297-460F-9F6F-85994ECC83BD}" type="presParOf" srcId="{43BC574D-798D-4D60-AE78-7100BB4E80B2}" destId="{EF7279EF-881C-483C-A1C6-A977BB328BFF}" srcOrd="0" destOrd="0" presId="urn:microsoft.com/office/officeart/2016/7/layout/BasicLinearProcessNumbered"/>
    <dgm:cxn modelId="{8386D3D1-AA43-4547-BA39-17C717AEEE0E}" type="presParOf" srcId="{43BC574D-798D-4D60-AE78-7100BB4E80B2}" destId="{17D4254A-4926-4C87-B0DB-692BD609E383}" srcOrd="1" destOrd="0" presId="urn:microsoft.com/office/officeart/2016/7/layout/BasicLinearProcessNumbered"/>
    <dgm:cxn modelId="{7C12994F-59E4-48EC-88AC-3A490F1DB1F3}" type="presParOf" srcId="{43BC574D-798D-4D60-AE78-7100BB4E80B2}" destId="{5B0B4E8E-4CA0-49FD-9CF5-B3349971624B}" srcOrd="2" destOrd="0" presId="urn:microsoft.com/office/officeart/2016/7/layout/BasicLinearProcessNumbered"/>
    <dgm:cxn modelId="{B35458EA-436C-4426-B5A2-26D9FCA1BC5D}" type="presParOf" srcId="{43BC574D-798D-4D60-AE78-7100BB4E80B2}" destId="{E4309CA6-128E-47AC-ADA1-1E1DAD6373B1}" srcOrd="3" destOrd="0" presId="urn:microsoft.com/office/officeart/2016/7/layout/BasicLinearProcessNumbered"/>
    <dgm:cxn modelId="{AC1FF555-2F15-4353-9340-02CD34C03C6D}" type="presParOf" srcId="{60AB0751-1987-4177-A391-A3BB4545813C}" destId="{11391399-7863-4A06-9B5E-408479C318EE}" srcOrd="7" destOrd="0" presId="urn:microsoft.com/office/officeart/2016/7/layout/BasicLinearProcessNumbered"/>
    <dgm:cxn modelId="{5D586C3B-6B4F-413C-943A-DDA037F651F4}" type="presParOf" srcId="{60AB0751-1987-4177-A391-A3BB4545813C}" destId="{5BF432BB-0537-4179-9F91-BF6AD11F30B5}" srcOrd="8" destOrd="0" presId="urn:microsoft.com/office/officeart/2016/7/layout/BasicLinearProcessNumbered"/>
    <dgm:cxn modelId="{ED4C3E4A-52E5-4F2C-81E7-4E334E777F5A}" type="presParOf" srcId="{5BF432BB-0537-4179-9F91-BF6AD11F30B5}" destId="{C94AB356-BCFE-4FC0-A492-0E92B035077B}" srcOrd="0" destOrd="0" presId="urn:microsoft.com/office/officeart/2016/7/layout/BasicLinearProcessNumbered"/>
    <dgm:cxn modelId="{D267DC78-47A7-4E43-B9E5-1560A31961CC}" type="presParOf" srcId="{5BF432BB-0537-4179-9F91-BF6AD11F30B5}" destId="{38440D6E-DAB1-46EB-A1DC-2FDD8395164B}" srcOrd="1" destOrd="0" presId="urn:microsoft.com/office/officeart/2016/7/layout/BasicLinearProcessNumbered"/>
    <dgm:cxn modelId="{12B78C31-5BCB-461D-83B2-9E2C891F313D}" type="presParOf" srcId="{5BF432BB-0537-4179-9F91-BF6AD11F30B5}" destId="{38577A93-D037-4E90-B54A-B7543772AFD1}" srcOrd="2" destOrd="0" presId="urn:microsoft.com/office/officeart/2016/7/layout/BasicLinearProcessNumbered"/>
    <dgm:cxn modelId="{44D9C5BD-792B-425D-9525-00C95F979A1F}" type="presParOf" srcId="{5BF432BB-0537-4179-9F91-BF6AD11F30B5}" destId="{A3CB018E-E7BE-4F38-9420-E593331E460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ED3DA5E-9A65-4FD1-A65C-191CF31A14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51C600-D89B-499B-AA54-BE4BD3141623}">
      <dgm:prSet/>
      <dgm:spPr/>
      <dgm:t>
        <a:bodyPr/>
        <a:lstStyle/>
        <a:p>
          <a:r>
            <a:rPr lang="en-US" b="1"/>
            <a:t>Users</a:t>
          </a:r>
          <a:r>
            <a:rPr lang="en-US"/>
            <a:t> now encompass both local and remote employees. Vendors, customers, and contractors also frequently access resources within or directly connected to the network. Applications and services now act as users as well since they make active connections to devices, databases, and applications inside the network directly or through APIs.</a:t>
          </a:r>
        </a:p>
      </dgm:t>
    </dgm:pt>
    <dgm:pt modelId="{CE4341EF-2390-4C44-B50F-043BA781CF85}" type="parTrans" cxnId="{D3072689-84A8-4974-BC93-9902E48CBD4A}">
      <dgm:prSet/>
      <dgm:spPr/>
      <dgm:t>
        <a:bodyPr/>
        <a:lstStyle/>
        <a:p>
          <a:endParaRPr lang="en-US"/>
        </a:p>
      </dgm:t>
    </dgm:pt>
    <dgm:pt modelId="{41398669-856E-474D-B945-88FF5CA6EACE}" type="sibTrans" cxnId="{D3072689-84A8-4974-BC93-9902E48CBD4A}">
      <dgm:prSet/>
      <dgm:spPr/>
      <dgm:t>
        <a:bodyPr/>
        <a:lstStyle/>
        <a:p>
          <a:endParaRPr lang="en-US"/>
        </a:p>
      </dgm:t>
    </dgm:pt>
    <dgm:pt modelId="{2E3A1E48-C867-42FF-9F8C-19D6CCDF7DDE}">
      <dgm:prSet/>
      <dgm:spPr/>
      <dgm:t>
        <a:bodyPr/>
        <a:lstStyle/>
        <a:p>
          <a:r>
            <a:rPr lang="en-US" b="1"/>
            <a:t>Devices </a:t>
          </a:r>
          <a:r>
            <a:rPr lang="en-US"/>
            <a:t>now consist of both corporate devices and uncontrolled BYOD devices consisting of computers, laptops, tablets, and mobile phones. Both virtual and physical servers, endpoints, and containers can be located in local data centers or remotely in branch offices or hosted in the cloud. The internet of things (IoT), operations technology (OT), and the industrial internet of things (IIoT) also now connect to networks.</a:t>
          </a:r>
        </a:p>
      </dgm:t>
    </dgm:pt>
    <dgm:pt modelId="{18328F92-11C1-4502-B59F-914BEB1B0C30}" type="parTrans" cxnId="{D292FA3D-44CA-47E8-B688-9FCA91E0A570}">
      <dgm:prSet/>
      <dgm:spPr/>
      <dgm:t>
        <a:bodyPr/>
        <a:lstStyle/>
        <a:p>
          <a:endParaRPr lang="en-US"/>
        </a:p>
      </dgm:t>
    </dgm:pt>
    <dgm:pt modelId="{B6AAF42C-0C4A-46E4-8C54-A1AB2EA70EA6}" type="sibTrans" cxnId="{D292FA3D-44CA-47E8-B688-9FCA91E0A570}">
      <dgm:prSet/>
      <dgm:spPr/>
      <dgm:t>
        <a:bodyPr/>
        <a:lstStyle/>
        <a:p>
          <a:endParaRPr lang="en-US"/>
        </a:p>
      </dgm:t>
    </dgm:pt>
    <dgm:pt modelId="{14BCE1D2-A9CD-4BC1-B9D3-912FF0811A42}">
      <dgm:prSet/>
      <dgm:spPr/>
      <dgm:t>
        <a:bodyPr/>
        <a:lstStyle/>
        <a:p>
          <a:r>
            <a:rPr lang="en-US" b="1"/>
            <a:t>Connections </a:t>
          </a:r>
          <a:r>
            <a:rPr lang="en-US"/>
            <a:t>still encompass hard-wired physical switches and routers, but also now include wireless cellular networks, wi-fi networks, virtual networks, cloud networks, and internet connections. </a:t>
          </a:r>
        </a:p>
      </dgm:t>
    </dgm:pt>
    <dgm:pt modelId="{7283E87A-77D7-4370-B9F7-EFB6EBBDC399}" type="parTrans" cxnId="{A2A57729-2D19-4519-8926-36128C6CBA57}">
      <dgm:prSet/>
      <dgm:spPr/>
      <dgm:t>
        <a:bodyPr/>
        <a:lstStyle/>
        <a:p>
          <a:endParaRPr lang="en-US"/>
        </a:p>
      </dgm:t>
    </dgm:pt>
    <dgm:pt modelId="{5AB00088-21D9-4C85-9703-6102E041BEDB}" type="sibTrans" cxnId="{A2A57729-2D19-4519-8926-36128C6CBA57}">
      <dgm:prSet/>
      <dgm:spPr/>
      <dgm:t>
        <a:bodyPr/>
        <a:lstStyle/>
        <a:p>
          <a:endParaRPr lang="en-US"/>
        </a:p>
      </dgm:t>
    </dgm:pt>
    <dgm:pt modelId="{276268B5-9C82-43BF-B0B1-26EF8F2AB352}" type="pres">
      <dgm:prSet presAssocID="{8ED3DA5E-9A65-4FD1-A65C-191CF31A149C}" presName="root" presStyleCnt="0">
        <dgm:presLayoutVars>
          <dgm:dir/>
          <dgm:resizeHandles val="exact"/>
        </dgm:presLayoutVars>
      </dgm:prSet>
      <dgm:spPr/>
    </dgm:pt>
    <dgm:pt modelId="{35C26573-98B6-4725-8509-0AFB8BF46E6A}" type="pres">
      <dgm:prSet presAssocID="{5A51C600-D89B-499B-AA54-BE4BD3141623}" presName="compNode" presStyleCnt="0"/>
      <dgm:spPr/>
    </dgm:pt>
    <dgm:pt modelId="{55590890-F78A-4952-B7D9-27CC5C527426}" type="pres">
      <dgm:prSet presAssocID="{5A51C600-D89B-499B-AA54-BE4BD3141623}" presName="bgRect" presStyleLbl="bgShp" presStyleIdx="0" presStyleCnt="3"/>
      <dgm:spPr/>
    </dgm:pt>
    <dgm:pt modelId="{AFE9305D-BF04-42D0-8F1F-4BEFBE6165CB}" type="pres">
      <dgm:prSet presAssocID="{5A51C600-D89B-499B-AA54-BE4BD31416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0707E842-8222-4ED9-A9D8-3FB8B4259703}" type="pres">
      <dgm:prSet presAssocID="{5A51C600-D89B-499B-AA54-BE4BD3141623}" presName="spaceRect" presStyleCnt="0"/>
      <dgm:spPr/>
    </dgm:pt>
    <dgm:pt modelId="{93FB592E-B16C-49F3-B91F-0FE8D30E70CA}" type="pres">
      <dgm:prSet presAssocID="{5A51C600-D89B-499B-AA54-BE4BD3141623}" presName="parTx" presStyleLbl="revTx" presStyleIdx="0" presStyleCnt="3">
        <dgm:presLayoutVars>
          <dgm:chMax val="0"/>
          <dgm:chPref val="0"/>
        </dgm:presLayoutVars>
      </dgm:prSet>
      <dgm:spPr/>
    </dgm:pt>
    <dgm:pt modelId="{1370293A-8A61-4701-8B7E-DF51BD0BCF21}" type="pres">
      <dgm:prSet presAssocID="{41398669-856E-474D-B945-88FF5CA6EACE}" presName="sibTrans" presStyleCnt="0"/>
      <dgm:spPr/>
    </dgm:pt>
    <dgm:pt modelId="{72199B0A-7508-4E4E-9E3C-56C2C08CDE4C}" type="pres">
      <dgm:prSet presAssocID="{2E3A1E48-C867-42FF-9F8C-19D6CCDF7DDE}" presName="compNode" presStyleCnt="0"/>
      <dgm:spPr/>
    </dgm:pt>
    <dgm:pt modelId="{9733EBBE-D3E6-4022-88FE-9381F521889F}" type="pres">
      <dgm:prSet presAssocID="{2E3A1E48-C867-42FF-9F8C-19D6CCDF7DDE}" presName="bgRect" presStyleLbl="bgShp" presStyleIdx="1" presStyleCnt="3"/>
      <dgm:spPr/>
    </dgm:pt>
    <dgm:pt modelId="{5C044BDD-D901-4D6E-B707-DF6E7A5FEEDE}" type="pres">
      <dgm:prSet presAssocID="{2E3A1E48-C867-42FF-9F8C-19D6CCDF7D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D45C5637-69BB-45BA-869A-72655E5E7CB5}" type="pres">
      <dgm:prSet presAssocID="{2E3A1E48-C867-42FF-9F8C-19D6CCDF7DDE}" presName="spaceRect" presStyleCnt="0"/>
      <dgm:spPr/>
    </dgm:pt>
    <dgm:pt modelId="{B957B0D5-9BE6-4AC3-BDCB-9F6D624F6089}" type="pres">
      <dgm:prSet presAssocID="{2E3A1E48-C867-42FF-9F8C-19D6CCDF7DDE}" presName="parTx" presStyleLbl="revTx" presStyleIdx="1" presStyleCnt="3">
        <dgm:presLayoutVars>
          <dgm:chMax val="0"/>
          <dgm:chPref val="0"/>
        </dgm:presLayoutVars>
      </dgm:prSet>
      <dgm:spPr/>
    </dgm:pt>
    <dgm:pt modelId="{8BF12FC9-A4EE-4F9C-9D06-9FEAB7A26819}" type="pres">
      <dgm:prSet presAssocID="{B6AAF42C-0C4A-46E4-8C54-A1AB2EA70EA6}" presName="sibTrans" presStyleCnt="0"/>
      <dgm:spPr/>
    </dgm:pt>
    <dgm:pt modelId="{448F657A-84C6-4BD8-A72E-0C76167A4598}" type="pres">
      <dgm:prSet presAssocID="{14BCE1D2-A9CD-4BC1-B9D3-912FF0811A42}" presName="compNode" presStyleCnt="0"/>
      <dgm:spPr/>
    </dgm:pt>
    <dgm:pt modelId="{64F949A2-D722-4A4A-8BD3-5C02306D4B17}" type="pres">
      <dgm:prSet presAssocID="{14BCE1D2-A9CD-4BC1-B9D3-912FF0811A42}" presName="bgRect" presStyleLbl="bgShp" presStyleIdx="2" presStyleCnt="3"/>
      <dgm:spPr/>
    </dgm:pt>
    <dgm:pt modelId="{BA0B1182-AB0B-474A-8EF2-840F7635E824}" type="pres">
      <dgm:prSet presAssocID="{14BCE1D2-A9CD-4BC1-B9D3-912FF0811A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C13657D4-CAA7-4F94-A79C-106608332D78}" type="pres">
      <dgm:prSet presAssocID="{14BCE1D2-A9CD-4BC1-B9D3-912FF0811A42}" presName="spaceRect" presStyleCnt="0"/>
      <dgm:spPr/>
    </dgm:pt>
    <dgm:pt modelId="{52253711-4177-4652-B2FE-CC58F8E7B95E}" type="pres">
      <dgm:prSet presAssocID="{14BCE1D2-A9CD-4BC1-B9D3-912FF0811A42}" presName="parTx" presStyleLbl="revTx" presStyleIdx="2" presStyleCnt="3">
        <dgm:presLayoutVars>
          <dgm:chMax val="0"/>
          <dgm:chPref val="0"/>
        </dgm:presLayoutVars>
      </dgm:prSet>
      <dgm:spPr/>
    </dgm:pt>
  </dgm:ptLst>
  <dgm:cxnLst>
    <dgm:cxn modelId="{A2A57729-2D19-4519-8926-36128C6CBA57}" srcId="{8ED3DA5E-9A65-4FD1-A65C-191CF31A149C}" destId="{14BCE1D2-A9CD-4BC1-B9D3-912FF0811A42}" srcOrd="2" destOrd="0" parTransId="{7283E87A-77D7-4370-B9F7-EFB6EBBDC399}" sibTransId="{5AB00088-21D9-4C85-9703-6102E041BEDB}"/>
    <dgm:cxn modelId="{D292FA3D-44CA-47E8-B688-9FCA91E0A570}" srcId="{8ED3DA5E-9A65-4FD1-A65C-191CF31A149C}" destId="{2E3A1E48-C867-42FF-9F8C-19D6CCDF7DDE}" srcOrd="1" destOrd="0" parTransId="{18328F92-11C1-4502-B59F-914BEB1B0C30}" sibTransId="{B6AAF42C-0C4A-46E4-8C54-A1AB2EA70EA6}"/>
    <dgm:cxn modelId="{C5AC6574-5987-488F-A9C3-851969E7E1BB}" type="presOf" srcId="{8ED3DA5E-9A65-4FD1-A65C-191CF31A149C}" destId="{276268B5-9C82-43BF-B0B1-26EF8F2AB352}" srcOrd="0" destOrd="0" presId="urn:microsoft.com/office/officeart/2018/2/layout/IconVerticalSolidList"/>
    <dgm:cxn modelId="{D3072689-84A8-4974-BC93-9902E48CBD4A}" srcId="{8ED3DA5E-9A65-4FD1-A65C-191CF31A149C}" destId="{5A51C600-D89B-499B-AA54-BE4BD3141623}" srcOrd="0" destOrd="0" parTransId="{CE4341EF-2390-4C44-B50F-043BA781CF85}" sibTransId="{41398669-856E-474D-B945-88FF5CA6EACE}"/>
    <dgm:cxn modelId="{373BD18E-F37C-45DC-858D-798CEFC343F2}" type="presOf" srcId="{5A51C600-D89B-499B-AA54-BE4BD3141623}" destId="{93FB592E-B16C-49F3-B91F-0FE8D30E70CA}" srcOrd="0" destOrd="0" presId="urn:microsoft.com/office/officeart/2018/2/layout/IconVerticalSolidList"/>
    <dgm:cxn modelId="{B4E163CB-868F-42B3-9714-4F672692CEF1}" type="presOf" srcId="{14BCE1D2-A9CD-4BC1-B9D3-912FF0811A42}" destId="{52253711-4177-4652-B2FE-CC58F8E7B95E}" srcOrd="0" destOrd="0" presId="urn:microsoft.com/office/officeart/2018/2/layout/IconVerticalSolidList"/>
    <dgm:cxn modelId="{D5AD39DC-E58C-4C93-9A1C-0C3188B2EED4}" type="presOf" srcId="{2E3A1E48-C867-42FF-9F8C-19D6CCDF7DDE}" destId="{B957B0D5-9BE6-4AC3-BDCB-9F6D624F6089}" srcOrd="0" destOrd="0" presId="urn:microsoft.com/office/officeart/2018/2/layout/IconVerticalSolidList"/>
    <dgm:cxn modelId="{D5B31243-9B41-4CC4-A986-2AC337845FB1}" type="presParOf" srcId="{276268B5-9C82-43BF-B0B1-26EF8F2AB352}" destId="{35C26573-98B6-4725-8509-0AFB8BF46E6A}" srcOrd="0" destOrd="0" presId="urn:microsoft.com/office/officeart/2018/2/layout/IconVerticalSolidList"/>
    <dgm:cxn modelId="{3C3DC83A-C734-4179-8E23-14B2485A6D36}" type="presParOf" srcId="{35C26573-98B6-4725-8509-0AFB8BF46E6A}" destId="{55590890-F78A-4952-B7D9-27CC5C527426}" srcOrd="0" destOrd="0" presId="urn:microsoft.com/office/officeart/2018/2/layout/IconVerticalSolidList"/>
    <dgm:cxn modelId="{B9519F29-2E21-4161-9E3B-C1A5FF6CC984}" type="presParOf" srcId="{35C26573-98B6-4725-8509-0AFB8BF46E6A}" destId="{AFE9305D-BF04-42D0-8F1F-4BEFBE6165CB}" srcOrd="1" destOrd="0" presId="urn:microsoft.com/office/officeart/2018/2/layout/IconVerticalSolidList"/>
    <dgm:cxn modelId="{8C03C17F-2744-47EB-932A-443C254B0EBA}" type="presParOf" srcId="{35C26573-98B6-4725-8509-0AFB8BF46E6A}" destId="{0707E842-8222-4ED9-A9D8-3FB8B4259703}" srcOrd="2" destOrd="0" presId="urn:microsoft.com/office/officeart/2018/2/layout/IconVerticalSolidList"/>
    <dgm:cxn modelId="{488297B9-60FD-4D5F-A1E1-7086A23D3A98}" type="presParOf" srcId="{35C26573-98B6-4725-8509-0AFB8BF46E6A}" destId="{93FB592E-B16C-49F3-B91F-0FE8D30E70CA}" srcOrd="3" destOrd="0" presId="urn:microsoft.com/office/officeart/2018/2/layout/IconVerticalSolidList"/>
    <dgm:cxn modelId="{50B8101C-E6A5-4038-BA8B-8E4AA08F26A9}" type="presParOf" srcId="{276268B5-9C82-43BF-B0B1-26EF8F2AB352}" destId="{1370293A-8A61-4701-8B7E-DF51BD0BCF21}" srcOrd="1" destOrd="0" presId="urn:microsoft.com/office/officeart/2018/2/layout/IconVerticalSolidList"/>
    <dgm:cxn modelId="{441BD746-0133-46C5-8741-1A76150EB011}" type="presParOf" srcId="{276268B5-9C82-43BF-B0B1-26EF8F2AB352}" destId="{72199B0A-7508-4E4E-9E3C-56C2C08CDE4C}" srcOrd="2" destOrd="0" presId="urn:microsoft.com/office/officeart/2018/2/layout/IconVerticalSolidList"/>
    <dgm:cxn modelId="{82CBBCFD-6A8A-41E5-B9DE-4A688221F6AC}" type="presParOf" srcId="{72199B0A-7508-4E4E-9E3C-56C2C08CDE4C}" destId="{9733EBBE-D3E6-4022-88FE-9381F521889F}" srcOrd="0" destOrd="0" presId="urn:microsoft.com/office/officeart/2018/2/layout/IconVerticalSolidList"/>
    <dgm:cxn modelId="{65E18CD9-1443-4A56-AA1A-12573DF9AE22}" type="presParOf" srcId="{72199B0A-7508-4E4E-9E3C-56C2C08CDE4C}" destId="{5C044BDD-D901-4D6E-B707-DF6E7A5FEEDE}" srcOrd="1" destOrd="0" presId="urn:microsoft.com/office/officeart/2018/2/layout/IconVerticalSolidList"/>
    <dgm:cxn modelId="{92653034-9619-4F5C-8CC4-0A186EC58C14}" type="presParOf" srcId="{72199B0A-7508-4E4E-9E3C-56C2C08CDE4C}" destId="{D45C5637-69BB-45BA-869A-72655E5E7CB5}" srcOrd="2" destOrd="0" presId="urn:microsoft.com/office/officeart/2018/2/layout/IconVerticalSolidList"/>
    <dgm:cxn modelId="{81966677-1D73-4F64-9681-793957E3C1C9}" type="presParOf" srcId="{72199B0A-7508-4E4E-9E3C-56C2C08CDE4C}" destId="{B957B0D5-9BE6-4AC3-BDCB-9F6D624F6089}" srcOrd="3" destOrd="0" presId="urn:microsoft.com/office/officeart/2018/2/layout/IconVerticalSolidList"/>
    <dgm:cxn modelId="{4367AEBF-643D-485B-9CBD-505196F29BB8}" type="presParOf" srcId="{276268B5-9C82-43BF-B0B1-26EF8F2AB352}" destId="{8BF12FC9-A4EE-4F9C-9D06-9FEAB7A26819}" srcOrd="3" destOrd="0" presId="urn:microsoft.com/office/officeart/2018/2/layout/IconVerticalSolidList"/>
    <dgm:cxn modelId="{BB60AFD9-078C-4E87-82C3-721EB2D29213}" type="presParOf" srcId="{276268B5-9C82-43BF-B0B1-26EF8F2AB352}" destId="{448F657A-84C6-4BD8-A72E-0C76167A4598}" srcOrd="4" destOrd="0" presId="urn:microsoft.com/office/officeart/2018/2/layout/IconVerticalSolidList"/>
    <dgm:cxn modelId="{C5AE27BA-CEFF-4781-8F08-5B19C1E9BF1A}" type="presParOf" srcId="{448F657A-84C6-4BD8-A72E-0C76167A4598}" destId="{64F949A2-D722-4A4A-8BD3-5C02306D4B17}" srcOrd="0" destOrd="0" presId="urn:microsoft.com/office/officeart/2018/2/layout/IconVerticalSolidList"/>
    <dgm:cxn modelId="{6F872E91-EC98-42E1-8596-99AE48B96B81}" type="presParOf" srcId="{448F657A-84C6-4BD8-A72E-0C76167A4598}" destId="{BA0B1182-AB0B-474A-8EF2-840F7635E824}" srcOrd="1" destOrd="0" presId="urn:microsoft.com/office/officeart/2018/2/layout/IconVerticalSolidList"/>
    <dgm:cxn modelId="{B1A5EF55-66C5-4D0D-918A-65A3A27C8389}" type="presParOf" srcId="{448F657A-84C6-4BD8-A72E-0C76167A4598}" destId="{C13657D4-CAA7-4F94-A79C-106608332D78}" srcOrd="2" destOrd="0" presId="urn:microsoft.com/office/officeart/2018/2/layout/IconVerticalSolidList"/>
    <dgm:cxn modelId="{B180EE2C-410D-43D8-9F78-061ADD75ECBC}" type="presParOf" srcId="{448F657A-84C6-4BD8-A72E-0C76167A4598}" destId="{52253711-4177-4652-B2FE-CC58F8E7B9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64DAB6-6471-46C7-B570-F36016D0A5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B95D66-2F88-4FFC-8725-E634FBADC932}">
      <dgm:prSet/>
      <dgm:spPr/>
      <dgm:t>
        <a:bodyPr/>
        <a:lstStyle/>
        <a:p>
          <a:r>
            <a:rPr lang="en-US" b="1"/>
            <a:t>Access points</a:t>
          </a:r>
          <a:r>
            <a:rPr lang="en-US"/>
            <a:t> still require firewalls, but often include methods for external connections into the network such as virtual private networks (VPNs), remote desktop protocol (RDP) and network controllers for securing remote users using remote resources (secure gateways, secure access service edge (SASE), etc.).</a:t>
          </a:r>
        </a:p>
      </dgm:t>
    </dgm:pt>
    <dgm:pt modelId="{3921B2D2-9AA5-4D54-9C75-0D9F57612F72}" type="parTrans" cxnId="{300F81B4-F809-4316-B815-0A3E8D939C2D}">
      <dgm:prSet/>
      <dgm:spPr/>
      <dgm:t>
        <a:bodyPr/>
        <a:lstStyle/>
        <a:p>
          <a:endParaRPr lang="en-US"/>
        </a:p>
      </dgm:t>
    </dgm:pt>
    <dgm:pt modelId="{AC0F11D1-F858-4705-8A9E-9EAE5C2EAC40}" type="sibTrans" cxnId="{300F81B4-F809-4316-B815-0A3E8D939C2D}">
      <dgm:prSet/>
      <dgm:spPr/>
      <dgm:t>
        <a:bodyPr/>
        <a:lstStyle/>
        <a:p>
          <a:endParaRPr lang="en-US"/>
        </a:p>
      </dgm:t>
    </dgm:pt>
    <dgm:pt modelId="{88A1410A-F082-420B-9490-2542BA0F2022}">
      <dgm:prSet/>
      <dgm:spPr/>
      <dgm:t>
        <a:bodyPr/>
        <a:lstStyle/>
        <a:p>
          <a:r>
            <a:rPr lang="en-US" b="1"/>
            <a:t>Data </a:t>
          </a:r>
          <a:r>
            <a:rPr lang="en-US"/>
            <a:t>now exists across the organization inside applications (databases, email, etc.), in cloud repositories (S3 buckets, data lakes, etc.), in Software-as-a-Service applications (CRM, file-sharing services, etc.), on mobile devices, home and international offices, and much more. Network security controls and tools should ideally shield, monitor, and secure the data in all of these environments.</a:t>
          </a:r>
        </a:p>
      </dgm:t>
    </dgm:pt>
    <dgm:pt modelId="{D859800E-A2BD-4362-9485-3F247FAAD66C}" type="parTrans" cxnId="{FA8CB7E2-0B98-4537-AD7F-E126F68EEC29}">
      <dgm:prSet/>
      <dgm:spPr/>
      <dgm:t>
        <a:bodyPr/>
        <a:lstStyle/>
        <a:p>
          <a:endParaRPr lang="en-US"/>
        </a:p>
      </dgm:t>
    </dgm:pt>
    <dgm:pt modelId="{BEEC1144-8E05-4A46-8A24-1534B9593EE6}" type="sibTrans" cxnId="{FA8CB7E2-0B98-4537-AD7F-E126F68EEC29}">
      <dgm:prSet/>
      <dgm:spPr/>
      <dgm:t>
        <a:bodyPr/>
        <a:lstStyle/>
        <a:p>
          <a:endParaRPr lang="en-US"/>
        </a:p>
      </dgm:t>
    </dgm:pt>
    <dgm:pt modelId="{3E47B9B0-C24D-4B11-8294-7324442441EA}" type="pres">
      <dgm:prSet presAssocID="{2C64DAB6-6471-46C7-B570-F36016D0A50F}" presName="root" presStyleCnt="0">
        <dgm:presLayoutVars>
          <dgm:dir/>
          <dgm:resizeHandles val="exact"/>
        </dgm:presLayoutVars>
      </dgm:prSet>
      <dgm:spPr/>
    </dgm:pt>
    <dgm:pt modelId="{195BA09D-AF8F-435D-90C0-55E27F4FEDEA}" type="pres">
      <dgm:prSet presAssocID="{C3B95D66-2F88-4FFC-8725-E634FBADC932}" presName="compNode" presStyleCnt="0"/>
      <dgm:spPr/>
    </dgm:pt>
    <dgm:pt modelId="{D03B3974-58A4-48A0-AAEC-C9DC32D6F1C0}" type="pres">
      <dgm:prSet presAssocID="{C3B95D66-2F88-4FFC-8725-E634FBADC932}" presName="bgRect" presStyleLbl="bgShp" presStyleIdx="0" presStyleCnt="2"/>
      <dgm:spPr/>
    </dgm:pt>
    <dgm:pt modelId="{E8AE289B-6F18-4D6D-9639-EFE83FFC6B92}" type="pres">
      <dgm:prSet presAssocID="{C3B95D66-2F88-4FFC-8725-E634FBADC9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17D236B7-B5CA-49D2-BFD1-DB1C3ED99E5B}" type="pres">
      <dgm:prSet presAssocID="{C3B95D66-2F88-4FFC-8725-E634FBADC932}" presName="spaceRect" presStyleCnt="0"/>
      <dgm:spPr/>
    </dgm:pt>
    <dgm:pt modelId="{5F6E62CE-2764-4E15-BE93-076349C91AE4}" type="pres">
      <dgm:prSet presAssocID="{C3B95D66-2F88-4FFC-8725-E634FBADC932}" presName="parTx" presStyleLbl="revTx" presStyleIdx="0" presStyleCnt="2">
        <dgm:presLayoutVars>
          <dgm:chMax val="0"/>
          <dgm:chPref val="0"/>
        </dgm:presLayoutVars>
      </dgm:prSet>
      <dgm:spPr/>
    </dgm:pt>
    <dgm:pt modelId="{04E5E108-70A5-4BD9-82C7-BCC74BE915F6}" type="pres">
      <dgm:prSet presAssocID="{AC0F11D1-F858-4705-8A9E-9EAE5C2EAC40}" presName="sibTrans" presStyleCnt="0"/>
      <dgm:spPr/>
    </dgm:pt>
    <dgm:pt modelId="{D689E157-5260-4C95-821D-CDA3FC9D1519}" type="pres">
      <dgm:prSet presAssocID="{88A1410A-F082-420B-9490-2542BA0F2022}" presName="compNode" presStyleCnt="0"/>
      <dgm:spPr/>
    </dgm:pt>
    <dgm:pt modelId="{045C51C4-A746-4E26-B9BA-3F3AEC0FD3C4}" type="pres">
      <dgm:prSet presAssocID="{88A1410A-F082-420B-9490-2542BA0F2022}" presName="bgRect" presStyleLbl="bgShp" presStyleIdx="1" presStyleCnt="2"/>
      <dgm:spPr/>
    </dgm:pt>
    <dgm:pt modelId="{AE26610D-AC0E-4975-9371-B2E2A7D5FB79}" type="pres">
      <dgm:prSet presAssocID="{88A1410A-F082-420B-9490-2542BA0F20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EA0E644-DADB-46E9-A89F-BA1D50AF16F9}" type="pres">
      <dgm:prSet presAssocID="{88A1410A-F082-420B-9490-2542BA0F2022}" presName="spaceRect" presStyleCnt="0"/>
      <dgm:spPr/>
    </dgm:pt>
    <dgm:pt modelId="{C67C4654-28A7-4FE7-9FE7-BF1000FCEFCB}" type="pres">
      <dgm:prSet presAssocID="{88A1410A-F082-420B-9490-2542BA0F2022}" presName="parTx" presStyleLbl="revTx" presStyleIdx="1" presStyleCnt="2">
        <dgm:presLayoutVars>
          <dgm:chMax val="0"/>
          <dgm:chPref val="0"/>
        </dgm:presLayoutVars>
      </dgm:prSet>
      <dgm:spPr/>
    </dgm:pt>
  </dgm:ptLst>
  <dgm:cxnLst>
    <dgm:cxn modelId="{BD771A09-3541-4890-BBE8-01E5CED9156F}" type="presOf" srcId="{2C64DAB6-6471-46C7-B570-F36016D0A50F}" destId="{3E47B9B0-C24D-4B11-8294-7324442441EA}" srcOrd="0" destOrd="0" presId="urn:microsoft.com/office/officeart/2018/2/layout/IconVerticalSolidList"/>
    <dgm:cxn modelId="{0EADBD13-5240-47AE-84DE-328A41370A41}" type="presOf" srcId="{C3B95D66-2F88-4FFC-8725-E634FBADC932}" destId="{5F6E62CE-2764-4E15-BE93-076349C91AE4}" srcOrd="0" destOrd="0" presId="urn:microsoft.com/office/officeart/2018/2/layout/IconVerticalSolidList"/>
    <dgm:cxn modelId="{300F81B4-F809-4316-B815-0A3E8D939C2D}" srcId="{2C64DAB6-6471-46C7-B570-F36016D0A50F}" destId="{C3B95D66-2F88-4FFC-8725-E634FBADC932}" srcOrd="0" destOrd="0" parTransId="{3921B2D2-9AA5-4D54-9C75-0D9F57612F72}" sibTransId="{AC0F11D1-F858-4705-8A9E-9EAE5C2EAC40}"/>
    <dgm:cxn modelId="{928C41BF-CF69-4185-BEAF-A2949B9E32A8}" type="presOf" srcId="{88A1410A-F082-420B-9490-2542BA0F2022}" destId="{C67C4654-28A7-4FE7-9FE7-BF1000FCEFCB}" srcOrd="0" destOrd="0" presId="urn:microsoft.com/office/officeart/2018/2/layout/IconVerticalSolidList"/>
    <dgm:cxn modelId="{FA8CB7E2-0B98-4537-AD7F-E126F68EEC29}" srcId="{2C64DAB6-6471-46C7-B570-F36016D0A50F}" destId="{88A1410A-F082-420B-9490-2542BA0F2022}" srcOrd="1" destOrd="0" parTransId="{D859800E-A2BD-4362-9485-3F247FAAD66C}" sibTransId="{BEEC1144-8E05-4A46-8A24-1534B9593EE6}"/>
    <dgm:cxn modelId="{FA02C62B-159E-428E-B4D0-5FF00CFD80E1}" type="presParOf" srcId="{3E47B9B0-C24D-4B11-8294-7324442441EA}" destId="{195BA09D-AF8F-435D-90C0-55E27F4FEDEA}" srcOrd="0" destOrd="0" presId="urn:microsoft.com/office/officeart/2018/2/layout/IconVerticalSolidList"/>
    <dgm:cxn modelId="{57511F72-257B-4E4C-A0FB-812DD39B16C6}" type="presParOf" srcId="{195BA09D-AF8F-435D-90C0-55E27F4FEDEA}" destId="{D03B3974-58A4-48A0-AAEC-C9DC32D6F1C0}" srcOrd="0" destOrd="0" presId="urn:microsoft.com/office/officeart/2018/2/layout/IconVerticalSolidList"/>
    <dgm:cxn modelId="{CD45275F-D49A-47F2-8061-DD28672FE468}" type="presParOf" srcId="{195BA09D-AF8F-435D-90C0-55E27F4FEDEA}" destId="{E8AE289B-6F18-4D6D-9639-EFE83FFC6B92}" srcOrd="1" destOrd="0" presId="urn:microsoft.com/office/officeart/2018/2/layout/IconVerticalSolidList"/>
    <dgm:cxn modelId="{E5BA12C7-3977-4968-86C7-1BE58EAEFCB3}" type="presParOf" srcId="{195BA09D-AF8F-435D-90C0-55E27F4FEDEA}" destId="{17D236B7-B5CA-49D2-BFD1-DB1C3ED99E5B}" srcOrd="2" destOrd="0" presId="urn:microsoft.com/office/officeart/2018/2/layout/IconVerticalSolidList"/>
    <dgm:cxn modelId="{76008BDF-C7CC-4873-BE9A-00C0EC965EBD}" type="presParOf" srcId="{195BA09D-AF8F-435D-90C0-55E27F4FEDEA}" destId="{5F6E62CE-2764-4E15-BE93-076349C91AE4}" srcOrd="3" destOrd="0" presId="urn:microsoft.com/office/officeart/2018/2/layout/IconVerticalSolidList"/>
    <dgm:cxn modelId="{8D10E8CA-DFAD-4E76-AAF0-E0E24C27880D}" type="presParOf" srcId="{3E47B9B0-C24D-4B11-8294-7324442441EA}" destId="{04E5E108-70A5-4BD9-82C7-BCC74BE915F6}" srcOrd="1" destOrd="0" presId="urn:microsoft.com/office/officeart/2018/2/layout/IconVerticalSolidList"/>
    <dgm:cxn modelId="{2C1AFA07-E169-492E-BB16-9998AE23C518}" type="presParOf" srcId="{3E47B9B0-C24D-4B11-8294-7324442441EA}" destId="{D689E157-5260-4C95-821D-CDA3FC9D1519}" srcOrd="2" destOrd="0" presId="urn:microsoft.com/office/officeart/2018/2/layout/IconVerticalSolidList"/>
    <dgm:cxn modelId="{A16B887D-399D-4F06-BB37-9632D6504320}" type="presParOf" srcId="{D689E157-5260-4C95-821D-CDA3FC9D1519}" destId="{045C51C4-A746-4E26-B9BA-3F3AEC0FD3C4}" srcOrd="0" destOrd="0" presId="urn:microsoft.com/office/officeart/2018/2/layout/IconVerticalSolidList"/>
    <dgm:cxn modelId="{01F7D625-9D3E-4F01-AF23-BF4B3AE5AF95}" type="presParOf" srcId="{D689E157-5260-4C95-821D-CDA3FC9D1519}" destId="{AE26610D-AC0E-4975-9371-B2E2A7D5FB79}" srcOrd="1" destOrd="0" presId="urn:microsoft.com/office/officeart/2018/2/layout/IconVerticalSolidList"/>
    <dgm:cxn modelId="{E2581EC4-8F4C-427B-96D2-3B053769823D}" type="presParOf" srcId="{D689E157-5260-4C95-821D-CDA3FC9D1519}" destId="{6EA0E644-DADB-46E9-A89F-BA1D50AF16F9}" srcOrd="2" destOrd="0" presId="urn:microsoft.com/office/officeart/2018/2/layout/IconVerticalSolidList"/>
    <dgm:cxn modelId="{53373D24-C845-47EA-B09C-763E69870D12}" type="presParOf" srcId="{D689E157-5260-4C95-821D-CDA3FC9D1519}" destId="{C67C4654-28A7-4FE7-9FE7-BF1000FCEF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1ADC4B-2AF5-4EC5-89EC-FCAB68B8813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CDD1CE6-C664-4F87-9171-595BDB13DEA6}">
      <dgm:prSet/>
      <dgm:spPr/>
      <dgm:t>
        <a:bodyPr/>
        <a:lstStyle/>
        <a:p>
          <a:r>
            <a:rPr lang="en-US"/>
            <a:t>Increased attack surface</a:t>
          </a:r>
        </a:p>
      </dgm:t>
    </dgm:pt>
    <dgm:pt modelId="{7C1D9C61-76B7-4508-B547-0130F139B0C5}" type="parTrans" cxnId="{6B8753C5-324F-40F8-9E67-100187E28ADC}">
      <dgm:prSet/>
      <dgm:spPr/>
      <dgm:t>
        <a:bodyPr/>
        <a:lstStyle/>
        <a:p>
          <a:endParaRPr lang="en-US"/>
        </a:p>
      </dgm:t>
    </dgm:pt>
    <dgm:pt modelId="{920157EF-55EE-410D-BD18-77F25A6C7A4D}" type="sibTrans" cxnId="{6B8753C5-324F-40F8-9E67-100187E28ADC}">
      <dgm:prSet/>
      <dgm:spPr/>
      <dgm:t>
        <a:bodyPr/>
        <a:lstStyle/>
        <a:p>
          <a:endParaRPr lang="en-US"/>
        </a:p>
      </dgm:t>
    </dgm:pt>
    <dgm:pt modelId="{5428EA97-3F96-498A-B4B5-E7AD9EECDBFB}">
      <dgm:prSet/>
      <dgm:spPr/>
      <dgm:t>
        <a:bodyPr/>
        <a:lstStyle/>
        <a:p>
          <a:r>
            <a:rPr lang="en-US"/>
            <a:t>Poor segmentation and access control</a:t>
          </a:r>
        </a:p>
      </dgm:t>
    </dgm:pt>
    <dgm:pt modelId="{6462B4CD-41DE-46C2-97E6-82DB55CD1A47}" type="parTrans" cxnId="{26D2CA39-B226-4A76-81B4-2FBDDA14D97A}">
      <dgm:prSet/>
      <dgm:spPr/>
      <dgm:t>
        <a:bodyPr/>
        <a:lstStyle/>
        <a:p>
          <a:endParaRPr lang="en-US"/>
        </a:p>
      </dgm:t>
    </dgm:pt>
    <dgm:pt modelId="{B5686AD0-152A-48C7-B6E3-95A209B28F24}" type="sibTrans" cxnId="{26D2CA39-B226-4A76-81B4-2FBDDA14D97A}">
      <dgm:prSet/>
      <dgm:spPr/>
      <dgm:t>
        <a:bodyPr/>
        <a:lstStyle/>
        <a:p>
          <a:endParaRPr lang="en-US"/>
        </a:p>
      </dgm:t>
    </dgm:pt>
    <dgm:pt modelId="{40E8D5C1-0196-4AE9-9852-B5CCC1D35BC9}" type="pres">
      <dgm:prSet presAssocID="{BA1ADC4B-2AF5-4EC5-89EC-FCAB68B88136}" presName="linear" presStyleCnt="0">
        <dgm:presLayoutVars>
          <dgm:animLvl val="lvl"/>
          <dgm:resizeHandles val="exact"/>
        </dgm:presLayoutVars>
      </dgm:prSet>
      <dgm:spPr/>
    </dgm:pt>
    <dgm:pt modelId="{6E750EA8-0731-4989-9EE4-9F92CC141DEF}" type="pres">
      <dgm:prSet presAssocID="{ECDD1CE6-C664-4F87-9171-595BDB13DEA6}" presName="parentText" presStyleLbl="node1" presStyleIdx="0" presStyleCnt="2">
        <dgm:presLayoutVars>
          <dgm:chMax val="0"/>
          <dgm:bulletEnabled val="1"/>
        </dgm:presLayoutVars>
      </dgm:prSet>
      <dgm:spPr/>
    </dgm:pt>
    <dgm:pt modelId="{237C1E0A-8756-4ABC-BDBC-E7B83E0749E4}" type="pres">
      <dgm:prSet presAssocID="{920157EF-55EE-410D-BD18-77F25A6C7A4D}" presName="spacer" presStyleCnt="0"/>
      <dgm:spPr/>
    </dgm:pt>
    <dgm:pt modelId="{E7037351-FE43-407E-8217-DD685DB78F44}" type="pres">
      <dgm:prSet presAssocID="{5428EA97-3F96-498A-B4B5-E7AD9EECDBFB}" presName="parentText" presStyleLbl="node1" presStyleIdx="1" presStyleCnt="2">
        <dgm:presLayoutVars>
          <dgm:chMax val="0"/>
          <dgm:bulletEnabled val="1"/>
        </dgm:presLayoutVars>
      </dgm:prSet>
      <dgm:spPr/>
    </dgm:pt>
  </dgm:ptLst>
  <dgm:cxnLst>
    <dgm:cxn modelId="{26D2CA39-B226-4A76-81B4-2FBDDA14D97A}" srcId="{BA1ADC4B-2AF5-4EC5-89EC-FCAB68B88136}" destId="{5428EA97-3F96-498A-B4B5-E7AD9EECDBFB}" srcOrd="1" destOrd="0" parTransId="{6462B4CD-41DE-46C2-97E6-82DB55CD1A47}" sibTransId="{B5686AD0-152A-48C7-B6E3-95A209B28F24}"/>
    <dgm:cxn modelId="{D661825D-95DE-4088-8DE0-C0818E3E4D97}" type="presOf" srcId="{BA1ADC4B-2AF5-4EC5-89EC-FCAB68B88136}" destId="{40E8D5C1-0196-4AE9-9852-B5CCC1D35BC9}" srcOrd="0" destOrd="0" presId="urn:microsoft.com/office/officeart/2005/8/layout/vList2"/>
    <dgm:cxn modelId="{24FDB545-B23A-44C8-A3F6-5C0EBD48EBA7}" type="presOf" srcId="{5428EA97-3F96-498A-B4B5-E7AD9EECDBFB}" destId="{E7037351-FE43-407E-8217-DD685DB78F44}" srcOrd="0" destOrd="0" presId="urn:microsoft.com/office/officeart/2005/8/layout/vList2"/>
    <dgm:cxn modelId="{B05A90B9-2A23-4D7E-8893-30544F4B6006}" type="presOf" srcId="{ECDD1CE6-C664-4F87-9171-595BDB13DEA6}" destId="{6E750EA8-0731-4989-9EE4-9F92CC141DEF}" srcOrd="0" destOrd="0" presId="urn:microsoft.com/office/officeart/2005/8/layout/vList2"/>
    <dgm:cxn modelId="{6B8753C5-324F-40F8-9E67-100187E28ADC}" srcId="{BA1ADC4B-2AF5-4EC5-89EC-FCAB68B88136}" destId="{ECDD1CE6-C664-4F87-9171-595BDB13DEA6}" srcOrd="0" destOrd="0" parTransId="{7C1D9C61-76B7-4508-B547-0130F139B0C5}" sibTransId="{920157EF-55EE-410D-BD18-77F25A6C7A4D}"/>
    <dgm:cxn modelId="{3650DF5C-5EFD-44C3-9102-6F0E6348E531}" type="presParOf" srcId="{40E8D5C1-0196-4AE9-9852-B5CCC1D35BC9}" destId="{6E750EA8-0731-4989-9EE4-9F92CC141DEF}" srcOrd="0" destOrd="0" presId="urn:microsoft.com/office/officeart/2005/8/layout/vList2"/>
    <dgm:cxn modelId="{1305C786-A17F-4FF4-8BD2-3A1D4FB2017C}" type="presParOf" srcId="{40E8D5C1-0196-4AE9-9852-B5CCC1D35BC9}" destId="{237C1E0A-8756-4ABC-BDBC-E7B83E0749E4}" srcOrd="1" destOrd="0" presId="urn:microsoft.com/office/officeart/2005/8/layout/vList2"/>
    <dgm:cxn modelId="{FE4B8C51-2198-48A7-8238-EE895DCAEB6F}" type="presParOf" srcId="{40E8D5C1-0196-4AE9-9852-B5CCC1D35BC9}" destId="{E7037351-FE43-407E-8217-DD685DB78F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226D42-4FBF-48A7-997D-D82BAA2B1A7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A29F8B09-9F9D-4316-9C81-2CB379DFE016}">
      <dgm:prSet/>
      <dgm:spPr/>
      <dgm:t>
        <a:bodyPr/>
        <a:lstStyle/>
        <a:p>
          <a:r>
            <a:rPr lang="en-US"/>
            <a:t>Unsecured protocols (HTTP, FTP, Telnet)</a:t>
          </a:r>
        </a:p>
      </dgm:t>
    </dgm:pt>
    <dgm:pt modelId="{452463D2-D1D9-4F7A-B51A-6244EF4FA003}" type="parTrans" cxnId="{637145B5-3353-47C8-9D23-DE751425E6A6}">
      <dgm:prSet/>
      <dgm:spPr/>
      <dgm:t>
        <a:bodyPr/>
        <a:lstStyle/>
        <a:p>
          <a:endParaRPr lang="en-US"/>
        </a:p>
      </dgm:t>
    </dgm:pt>
    <dgm:pt modelId="{9EB7CF5F-0984-4F47-984A-8C5C2FB8E2AD}" type="sibTrans" cxnId="{637145B5-3353-47C8-9D23-DE751425E6A6}">
      <dgm:prSet/>
      <dgm:spPr/>
      <dgm:t>
        <a:bodyPr/>
        <a:lstStyle/>
        <a:p>
          <a:endParaRPr lang="en-US"/>
        </a:p>
      </dgm:t>
    </dgm:pt>
    <dgm:pt modelId="{725C5F69-7BA8-49A8-B32C-C1AEE2B01DE5}">
      <dgm:prSet/>
      <dgm:spPr/>
      <dgm:t>
        <a:bodyPr/>
        <a:lstStyle/>
        <a:p>
          <a:r>
            <a:rPr lang="en-US"/>
            <a:t>Misconfigured VLANs and firewalls</a:t>
          </a:r>
        </a:p>
      </dgm:t>
    </dgm:pt>
    <dgm:pt modelId="{4BECD2B5-7FEB-4982-BABF-B7B216E94F2D}" type="parTrans" cxnId="{8010F9E5-070C-4EFD-8925-34D79E57BCAD}">
      <dgm:prSet/>
      <dgm:spPr/>
      <dgm:t>
        <a:bodyPr/>
        <a:lstStyle/>
        <a:p>
          <a:endParaRPr lang="en-US"/>
        </a:p>
      </dgm:t>
    </dgm:pt>
    <dgm:pt modelId="{378B26D5-3D53-4813-A22F-9DACA8049474}" type="sibTrans" cxnId="{8010F9E5-070C-4EFD-8925-34D79E57BCAD}">
      <dgm:prSet/>
      <dgm:spPr/>
      <dgm:t>
        <a:bodyPr/>
        <a:lstStyle/>
        <a:p>
          <a:endParaRPr lang="en-US"/>
        </a:p>
      </dgm:t>
    </dgm:pt>
    <dgm:pt modelId="{33685F73-1EB3-4751-8107-8C5F572CF7BB}">
      <dgm:prSet/>
      <dgm:spPr/>
      <dgm:t>
        <a:bodyPr/>
        <a:lstStyle/>
        <a:p>
          <a:r>
            <a:rPr lang="en-US"/>
            <a:t>Lack of Network Access Control (NAC)</a:t>
          </a:r>
        </a:p>
      </dgm:t>
    </dgm:pt>
    <dgm:pt modelId="{C8ED1350-7267-4209-BE4C-FC6F3CFD2F18}" type="parTrans" cxnId="{80C45822-100A-4E7C-AF0E-DE0E085EF1CF}">
      <dgm:prSet/>
      <dgm:spPr/>
      <dgm:t>
        <a:bodyPr/>
        <a:lstStyle/>
        <a:p>
          <a:endParaRPr lang="en-US"/>
        </a:p>
      </dgm:t>
    </dgm:pt>
    <dgm:pt modelId="{BADC7F0D-022A-46E8-8073-E4A59010B34F}" type="sibTrans" cxnId="{80C45822-100A-4E7C-AF0E-DE0E085EF1CF}">
      <dgm:prSet/>
      <dgm:spPr/>
      <dgm:t>
        <a:bodyPr/>
        <a:lstStyle/>
        <a:p>
          <a:endParaRPr lang="en-US"/>
        </a:p>
      </dgm:t>
    </dgm:pt>
    <dgm:pt modelId="{F1F62A6C-8A03-461C-A0E3-D81AC989A13D}" type="pres">
      <dgm:prSet presAssocID="{BE226D42-4FBF-48A7-997D-D82BAA2B1A73}" presName="vert0" presStyleCnt="0">
        <dgm:presLayoutVars>
          <dgm:dir/>
          <dgm:animOne val="branch"/>
          <dgm:animLvl val="lvl"/>
        </dgm:presLayoutVars>
      </dgm:prSet>
      <dgm:spPr/>
    </dgm:pt>
    <dgm:pt modelId="{976B24E7-955C-4EF5-83F1-293A176B7607}" type="pres">
      <dgm:prSet presAssocID="{A29F8B09-9F9D-4316-9C81-2CB379DFE016}" presName="thickLine" presStyleLbl="alignNode1" presStyleIdx="0" presStyleCnt="3"/>
      <dgm:spPr/>
    </dgm:pt>
    <dgm:pt modelId="{08611DDD-089E-4920-A428-5A379B0749BC}" type="pres">
      <dgm:prSet presAssocID="{A29F8B09-9F9D-4316-9C81-2CB379DFE016}" presName="horz1" presStyleCnt="0"/>
      <dgm:spPr/>
    </dgm:pt>
    <dgm:pt modelId="{A806E5F3-5C4A-479E-93E8-EEA4165F2D64}" type="pres">
      <dgm:prSet presAssocID="{A29F8B09-9F9D-4316-9C81-2CB379DFE016}" presName="tx1" presStyleLbl="revTx" presStyleIdx="0" presStyleCnt="3"/>
      <dgm:spPr/>
    </dgm:pt>
    <dgm:pt modelId="{67F692B3-389D-42F4-95B6-C93B804FCA6F}" type="pres">
      <dgm:prSet presAssocID="{A29F8B09-9F9D-4316-9C81-2CB379DFE016}" presName="vert1" presStyleCnt="0"/>
      <dgm:spPr/>
    </dgm:pt>
    <dgm:pt modelId="{D73C40A6-9182-4DF3-9D4F-56CDF07986D5}" type="pres">
      <dgm:prSet presAssocID="{725C5F69-7BA8-49A8-B32C-C1AEE2B01DE5}" presName="thickLine" presStyleLbl="alignNode1" presStyleIdx="1" presStyleCnt="3"/>
      <dgm:spPr/>
    </dgm:pt>
    <dgm:pt modelId="{C5751840-466A-4069-9405-9A7159A851F2}" type="pres">
      <dgm:prSet presAssocID="{725C5F69-7BA8-49A8-B32C-C1AEE2B01DE5}" presName="horz1" presStyleCnt="0"/>
      <dgm:spPr/>
    </dgm:pt>
    <dgm:pt modelId="{0790811F-F164-49BF-A23E-F39A66BD0FE1}" type="pres">
      <dgm:prSet presAssocID="{725C5F69-7BA8-49A8-B32C-C1AEE2B01DE5}" presName="tx1" presStyleLbl="revTx" presStyleIdx="1" presStyleCnt="3"/>
      <dgm:spPr/>
    </dgm:pt>
    <dgm:pt modelId="{BFBB7F4D-9F82-44C0-B7FC-653276260BAE}" type="pres">
      <dgm:prSet presAssocID="{725C5F69-7BA8-49A8-B32C-C1AEE2B01DE5}" presName="vert1" presStyleCnt="0"/>
      <dgm:spPr/>
    </dgm:pt>
    <dgm:pt modelId="{1886360F-A28C-4D89-8248-680EDFD37C6C}" type="pres">
      <dgm:prSet presAssocID="{33685F73-1EB3-4751-8107-8C5F572CF7BB}" presName="thickLine" presStyleLbl="alignNode1" presStyleIdx="2" presStyleCnt="3"/>
      <dgm:spPr/>
    </dgm:pt>
    <dgm:pt modelId="{F59CA22F-D9B1-4F08-8FE5-EAAA42949883}" type="pres">
      <dgm:prSet presAssocID="{33685F73-1EB3-4751-8107-8C5F572CF7BB}" presName="horz1" presStyleCnt="0"/>
      <dgm:spPr/>
    </dgm:pt>
    <dgm:pt modelId="{318F2F51-124E-4DDB-A528-6661611F52CB}" type="pres">
      <dgm:prSet presAssocID="{33685F73-1EB3-4751-8107-8C5F572CF7BB}" presName="tx1" presStyleLbl="revTx" presStyleIdx="2" presStyleCnt="3"/>
      <dgm:spPr/>
    </dgm:pt>
    <dgm:pt modelId="{626FCDAE-C9A0-4F39-B1CB-DA62504E16B5}" type="pres">
      <dgm:prSet presAssocID="{33685F73-1EB3-4751-8107-8C5F572CF7BB}" presName="vert1" presStyleCnt="0"/>
      <dgm:spPr/>
    </dgm:pt>
  </dgm:ptLst>
  <dgm:cxnLst>
    <dgm:cxn modelId="{80C45822-100A-4E7C-AF0E-DE0E085EF1CF}" srcId="{BE226D42-4FBF-48A7-997D-D82BAA2B1A73}" destId="{33685F73-1EB3-4751-8107-8C5F572CF7BB}" srcOrd="2" destOrd="0" parTransId="{C8ED1350-7267-4209-BE4C-FC6F3CFD2F18}" sibTransId="{BADC7F0D-022A-46E8-8073-E4A59010B34F}"/>
    <dgm:cxn modelId="{06B24723-052C-48B2-8405-0E15AD7ABF0D}" type="presOf" srcId="{A29F8B09-9F9D-4316-9C81-2CB379DFE016}" destId="{A806E5F3-5C4A-479E-93E8-EEA4165F2D64}" srcOrd="0" destOrd="0" presId="urn:microsoft.com/office/officeart/2008/layout/LinedList"/>
    <dgm:cxn modelId="{55298599-9E44-4C52-95C1-3354A5650F45}" type="presOf" srcId="{BE226D42-4FBF-48A7-997D-D82BAA2B1A73}" destId="{F1F62A6C-8A03-461C-A0E3-D81AC989A13D}" srcOrd="0" destOrd="0" presId="urn:microsoft.com/office/officeart/2008/layout/LinedList"/>
    <dgm:cxn modelId="{637145B5-3353-47C8-9D23-DE751425E6A6}" srcId="{BE226D42-4FBF-48A7-997D-D82BAA2B1A73}" destId="{A29F8B09-9F9D-4316-9C81-2CB379DFE016}" srcOrd="0" destOrd="0" parTransId="{452463D2-D1D9-4F7A-B51A-6244EF4FA003}" sibTransId="{9EB7CF5F-0984-4F47-984A-8C5C2FB8E2AD}"/>
    <dgm:cxn modelId="{CE85FBD8-C0D0-4D3A-8EC7-0CC35094EBCD}" type="presOf" srcId="{725C5F69-7BA8-49A8-B32C-C1AEE2B01DE5}" destId="{0790811F-F164-49BF-A23E-F39A66BD0FE1}" srcOrd="0" destOrd="0" presId="urn:microsoft.com/office/officeart/2008/layout/LinedList"/>
    <dgm:cxn modelId="{26A14BD9-0EC5-4EB7-B38E-18E62D561055}" type="presOf" srcId="{33685F73-1EB3-4751-8107-8C5F572CF7BB}" destId="{318F2F51-124E-4DDB-A528-6661611F52CB}" srcOrd="0" destOrd="0" presId="urn:microsoft.com/office/officeart/2008/layout/LinedList"/>
    <dgm:cxn modelId="{8010F9E5-070C-4EFD-8925-34D79E57BCAD}" srcId="{BE226D42-4FBF-48A7-997D-D82BAA2B1A73}" destId="{725C5F69-7BA8-49A8-B32C-C1AEE2B01DE5}" srcOrd="1" destOrd="0" parTransId="{4BECD2B5-7FEB-4982-BABF-B7B216E94F2D}" sibTransId="{378B26D5-3D53-4813-A22F-9DACA8049474}"/>
    <dgm:cxn modelId="{682E218B-6837-41BB-8199-497DDD8C79C2}" type="presParOf" srcId="{F1F62A6C-8A03-461C-A0E3-D81AC989A13D}" destId="{976B24E7-955C-4EF5-83F1-293A176B7607}" srcOrd="0" destOrd="0" presId="urn:microsoft.com/office/officeart/2008/layout/LinedList"/>
    <dgm:cxn modelId="{B2D1ED4F-FD0E-4DFB-8712-B5E8D49CD852}" type="presParOf" srcId="{F1F62A6C-8A03-461C-A0E3-D81AC989A13D}" destId="{08611DDD-089E-4920-A428-5A379B0749BC}" srcOrd="1" destOrd="0" presId="urn:microsoft.com/office/officeart/2008/layout/LinedList"/>
    <dgm:cxn modelId="{05FCA892-B7F2-4110-9393-341E6BE50E18}" type="presParOf" srcId="{08611DDD-089E-4920-A428-5A379B0749BC}" destId="{A806E5F3-5C4A-479E-93E8-EEA4165F2D64}" srcOrd="0" destOrd="0" presId="urn:microsoft.com/office/officeart/2008/layout/LinedList"/>
    <dgm:cxn modelId="{A12B290D-DF7A-4DB8-8CB3-3B302DA1C993}" type="presParOf" srcId="{08611DDD-089E-4920-A428-5A379B0749BC}" destId="{67F692B3-389D-42F4-95B6-C93B804FCA6F}" srcOrd="1" destOrd="0" presId="urn:microsoft.com/office/officeart/2008/layout/LinedList"/>
    <dgm:cxn modelId="{A56489A7-B84A-4C4A-8635-D60B0B955269}" type="presParOf" srcId="{F1F62A6C-8A03-461C-A0E3-D81AC989A13D}" destId="{D73C40A6-9182-4DF3-9D4F-56CDF07986D5}" srcOrd="2" destOrd="0" presId="urn:microsoft.com/office/officeart/2008/layout/LinedList"/>
    <dgm:cxn modelId="{6E5AC27F-939B-47DD-B8CE-00A09AB0C6FF}" type="presParOf" srcId="{F1F62A6C-8A03-461C-A0E3-D81AC989A13D}" destId="{C5751840-466A-4069-9405-9A7159A851F2}" srcOrd="3" destOrd="0" presId="urn:microsoft.com/office/officeart/2008/layout/LinedList"/>
    <dgm:cxn modelId="{A183B051-5C31-4680-B67F-D2A2581370E2}" type="presParOf" srcId="{C5751840-466A-4069-9405-9A7159A851F2}" destId="{0790811F-F164-49BF-A23E-F39A66BD0FE1}" srcOrd="0" destOrd="0" presId="urn:microsoft.com/office/officeart/2008/layout/LinedList"/>
    <dgm:cxn modelId="{51121A37-C381-4944-A94B-0C92642030A2}" type="presParOf" srcId="{C5751840-466A-4069-9405-9A7159A851F2}" destId="{BFBB7F4D-9F82-44C0-B7FC-653276260BAE}" srcOrd="1" destOrd="0" presId="urn:microsoft.com/office/officeart/2008/layout/LinedList"/>
    <dgm:cxn modelId="{FBBD1256-FCC8-4362-9222-9DC9710D3181}" type="presParOf" srcId="{F1F62A6C-8A03-461C-A0E3-D81AC989A13D}" destId="{1886360F-A28C-4D89-8248-680EDFD37C6C}" srcOrd="4" destOrd="0" presId="urn:microsoft.com/office/officeart/2008/layout/LinedList"/>
    <dgm:cxn modelId="{04A1D333-CA2A-4365-9904-4F34402A244B}" type="presParOf" srcId="{F1F62A6C-8A03-461C-A0E3-D81AC989A13D}" destId="{F59CA22F-D9B1-4F08-8FE5-EAAA42949883}" srcOrd="5" destOrd="0" presId="urn:microsoft.com/office/officeart/2008/layout/LinedList"/>
    <dgm:cxn modelId="{D4F1DA8C-EC68-4D89-A991-D98AE64CAF93}" type="presParOf" srcId="{F59CA22F-D9B1-4F08-8FE5-EAAA42949883}" destId="{318F2F51-124E-4DDB-A528-6661611F52CB}" srcOrd="0" destOrd="0" presId="urn:microsoft.com/office/officeart/2008/layout/LinedList"/>
    <dgm:cxn modelId="{3D6B8A6E-7462-4698-A79F-E47A2A7006F3}" type="presParOf" srcId="{F59CA22F-D9B1-4F08-8FE5-EAAA42949883}" destId="{626FCDAE-C9A0-4F39-B1CB-DA62504E16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118C642-C7A0-442B-9728-D4789755BBA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49E12A-4BD1-490D-8877-07FB0B893804}">
      <dgm:prSet/>
      <dgm:spPr/>
      <dgm:t>
        <a:bodyPr/>
        <a:lstStyle/>
        <a:p>
          <a:pPr>
            <a:defRPr cap="all"/>
          </a:pPr>
          <a:r>
            <a:rPr lang="en-US"/>
            <a:t>Network segmentation and Zero Trust Architecture (ZTA)</a:t>
          </a:r>
        </a:p>
      </dgm:t>
    </dgm:pt>
    <dgm:pt modelId="{65FBFF1A-6E15-485B-9B2E-B5B25A3192FF}" type="parTrans" cxnId="{B3AAA95C-7F57-4461-ADC6-E5459DB2B882}">
      <dgm:prSet/>
      <dgm:spPr/>
      <dgm:t>
        <a:bodyPr/>
        <a:lstStyle/>
        <a:p>
          <a:endParaRPr lang="en-US"/>
        </a:p>
      </dgm:t>
    </dgm:pt>
    <dgm:pt modelId="{085D601F-E537-4F0C-8DD8-3E977259E5B7}" type="sibTrans" cxnId="{B3AAA95C-7F57-4461-ADC6-E5459DB2B882}">
      <dgm:prSet/>
      <dgm:spPr/>
      <dgm:t>
        <a:bodyPr/>
        <a:lstStyle/>
        <a:p>
          <a:endParaRPr lang="en-US"/>
        </a:p>
      </dgm:t>
    </dgm:pt>
    <dgm:pt modelId="{14A58821-D4DB-4734-A136-79283DB445EC}">
      <dgm:prSet/>
      <dgm:spPr/>
      <dgm:t>
        <a:bodyPr/>
        <a:lstStyle/>
        <a:p>
          <a:pPr>
            <a:defRPr cap="all"/>
          </a:pPr>
          <a:r>
            <a:rPr lang="en-US"/>
            <a:t>Secure network protocols (HTTPS, SSH, SFTP)</a:t>
          </a:r>
        </a:p>
      </dgm:t>
    </dgm:pt>
    <dgm:pt modelId="{7924DD63-4AF0-4E09-A368-CF49850E984E}" type="parTrans" cxnId="{89451B60-0407-4FDD-BE95-0F0E2BF730FE}">
      <dgm:prSet/>
      <dgm:spPr/>
      <dgm:t>
        <a:bodyPr/>
        <a:lstStyle/>
        <a:p>
          <a:endParaRPr lang="en-US"/>
        </a:p>
      </dgm:t>
    </dgm:pt>
    <dgm:pt modelId="{879D9ACC-90BE-4139-A94E-195F2B7EFD7F}" type="sibTrans" cxnId="{89451B60-0407-4FDD-BE95-0F0E2BF730FE}">
      <dgm:prSet/>
      <dgm:spPr/>
      <dgm:t>
        <a:bodyPr/>
        <a:lstStyle/>
        <a:p>
          <a:endParaRPr lang="en-US"/>
        </a:p>
      </dgm:t>
    </dgm:pt>
    <dgm:pt modelId="{0F5D93A7-7675-4746-B47E-EA43932669F6}">
      <dgm:prSet/>
      <dgm:spPr/>
      <dgm:t>
        <a:bodyPr/>
        <a:lstStyle/>
        <a:p>
          <a:pPr>
            <a:defRPr cap="all"/>
          </a:pPr>
          <a:r>
            <a:rPr lang="en-US"/>
            <a:t>Intrusion Detection and Prevention Systems (IDPS)</a:t>
          </a:r>
        </a:p>
      </dgm:t>
    </dgm:pt>
    <dgm:pt modelId="{2419B6B1-5F9E-483F-816B-B119E14863C1}" type="parTrans" cxnId="{F59CBBE2-2BC1-424D-9E5C-5CB9D2AE9631}">
      <dgm:prSet/>
      <dgm:spPr/>
      <dgm:t>
        <a:bodyPr/>
        <a:lstStyle/>
        <a:p>
          <a:endParaRPr lang="en-US"/>
        </a:p>
      </dgm:t>
    </dgm:pt>
    <dgm:pt modelId="{1370E636-E111-4F3D-98FA-9BA8EDC3968B}" type="sibTrans" cxnId="{F59CBBE2-2BC1-424D-9E5C-5CB9D2AE9631}">
      <dgm:prSet/>
      <dgm:spPr/>
      <dgm:t>
        <a:bodyPr/>
        <a:lstStyle/>
        <a:p>
          <a:endParaRPr lang="en-US"/>
        </a:p>
      </dgm:t>
    </dgm:pt>
    <dgm:pt modelId="{F52B91C2-19D5-4819-90E7-83705F608902}" type="pres">
      <dgm:prSet presAssocID="{5118C642-C7A0-442B-9728-D4789755BBA3}" presName="root" presStyleCnt="0">
        <dgm:presLayoutVars>
          <dgm:dir/>
          <dgm:resizeHandles val="exact"/>
        </dgm:presLayoutVars>
      </dgm:prSet>
      <dgm:spPr/>
    </dgm:pt>
    <dgm:pt modelId="{8227FAA3-9A80-47EE-B4C5-1ACF0A0D595D}" type="pres">
      <dgm:prSet presAssocID="{6549E12A-4BD1-490D-8877-07FB0B893804}" presName="compNode" presStyleCnt="0"/>
      <dgm:spPr/>
    </dgm:pt>
    <dgm:pt modelId="{4DE89ADA-E333-4E92-A28C-229BD364FFA1}" type="pres">
      <dgm:prSet presAssocID="{6549E12A-4BD1-490D-8877-07FB0B893804}" presName="iconBgRect" presStyleLbl="bgShp" presStyleIdx="0" presStyleCnt="3"/>
      <dgm:spPr>
        <a:prstGeom prst="round2DiagRect">
          <a:avLst>
            <a:gd name="adj1" fmla="val 29727"/>
            <a:gd name="adj2" fmla="val 0"/>
          </a:avLst>
        </a:prstGeom>
      </dgm:spPr>
    </dgm:pt>
    <dgm:pt modelId="{36F69190-90B8-4830-A571-ACF26B95A67D}" type="pres">
      <dgm:prSet presAssocID="{6549E12A-4BD1-490D-8877-07FB0B8938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51E5AD78-C855-4D95-842D-969BC58CFFEE}" type="pres">
      <dgm:prSet presAssocID="{6549E12A-4BD1-490D-8877-07FB0B893804}" presName="spaceRect" presStyleCnt="0"/>
      <dgm:spPr/>
    </dgm:pt>
    <dgm:pt modelId="{2213C3BC-0FA5-420E-B8FE-A2FA81C02D78}" type="pres">
      <dgm:prSet presAssocID="{6549E12A-4BD1-490D-8877-07FB0B893804}" presName="textRect" presStyleLbl="revTx" presStyleIdx="0" presStyleCnt="3">
        <dgm:presLayoutVars>
          <dgm:chMax val="1"/>
          <dgm:chPref val="1"/>
        </dgm:presLayoutVars>
      </dgm:prSet>
      <dgm:spPr/>
    </dgm:pt>
    <dgm:pt modelId="{8102D5BE-84C0-4E0B-B35B-57DE42CDEA1F}" type="pres">
      <dgm:prSet presAssocID="{085D601F-E537-4F0C-8DD8-3E977259E5B7}" presName="sibTrans" presStyleCnt="0"/>
      <dgm:spPr/>
    </dgm:pt>
    <dgm:pt modelId="{1A1394DE-231B-4868-9EB6-24BC2C76AEB2}" type="pres">
      <dgm:prSet presAssocID="{14A58821-D4DB-4734-A136-79283DB445EC}" presName="compNode" presStyleCnt="0"/>
      <dgm:spPr/>
    </dgm:pt>
    <dgm:pt modelId="{4FF9627E-6194-4063-9297-F1CCE12709DE}" type="pres">
      <dgm:prSet presAssocID="{14A58821-D4DB-4734-A136-79283DB445EC}" presName="iconBgRect" presStyleLbl="bgShp" presStyleIdx="1" presStyleCnt="3"/>
      <dgm:spPr>
        <a:prstGeom prst="round2DiagRect">
          <a:avLst>
            <a:gd name="adj1" fmla="val 29727"/>
            <a:gd name="adj2" fmla="val 0"/>
          </a:avLst>
        </a:prstGeom>
      </dgm:spPr>
    </dgm:pt>
    <dgm:pt modelId="{5D87B277-DFC0-4CE3-A5C3-F13793F7CF16}" type="pres">
      <dgm:prSet presAssocID="{14A58821-D4DB-4734-A136-79283DB445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F719E013-0292-48D8-B030-90A1AFAAC54C}" type="pres">
      <dgm:prSet presAssocID="{14A58821-D4DB-4734-A136-79283DB445EC}" presName="spaceRect" presStyleCnt="0"/>
      <dgm:spPr/>
    </dgm:pt>
    <dgm:pt modelId="{930B44C8-BDB3-48BE-8419-7320C4AE0C7C}" type="pres">
      <dgm:prSet presAssocID="{14A58821-D4DB-4734-A136-79283DB445EC}" presName="textRect" presStyleLbl="revTx" presStyleIdx="1" presStyleCnt="3">
        <dgm:presLayoutVars>
          <dgm:chMax val="1"/>
          <dgm:chPref val="1"/>
        </dgm:presLayoutVars>
      </dgm:prSet>
      <dgm:spPr/>
    </dgm:pt>
    <dgm:pt modelId="{F50B18BD-6428-4332-ABE5-BA74BCE34B00}" type="pres">
      <dgm:prSet presAssocID="{879D9ACC-90BE-4139-A94E-195F2B7EFD7F}" presName="sibTrans" presStyleCnt="0"/>
      <dgm:spPr/>
    </dgm:pt>
    <dgm:pt modelId="{10CDE23C-B0FC-4C70-BF0E-57871688CB14}" type="pres">
      <dgm:prSet presAssocID="{0F5D93A7-7675-4746-B47E-EA43932669F6}" presName="compNode" presStyleCnt="0"/>
      <dgm:spPr/>
    </dgm:pt>
    <dgm:pt modelId="{B69606A4-D5EE-4423-9BC4-DC665ED81A0D}" type="pres">
      <dgm:prSet presAssocID="{0F5D93A7-7675-4746-B47E-EA43932669F6}" presName="iconBgRect" presStyleLbl="bgShp" presStyleIdx="2" presStyleCnt="3"/>
      <dgm:spPr>
        <a:prstGeom prst="round2DiagRect">
          <a:avLst>
            <a:gd name="adj1" fmla="val 29727"/>
            <a:gd name="adj2" fmla="val 0"/>
          </a:avLst>
        </a:prstGeom>
      </dgm:spPr>
    </dgm:pt>
    <dgm:pt modelId="{A1A07D06-6D65-4825-9392-6F7711EF9FD9}" type="pres">
      <dgm:prSet presAssocID="{0F5D93A7-7675-4746-B47E-EA43932669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B39EA4B7-7382-405B-82BF-E6BCEE79CC7E}" type="pres">
      <dgm:prSet presAssocID="{0F5D93A7-7675-4746-B47E-EA43932669F6}" presName="spaceRect" presStyleCnt="0"/>
      <dgm:spPr/>
    </dgm:pt>
    <dgm:pt modelId="{0868B3C3-1D0D-48C6-87ED-E583B8A046FC}" type="pres">
      <dgm:prSet presAssocID="{0F5D93A7-7675-4746-B47E-EA43932669F6}" presName="textRect" presStyleLbl="revTx" presStyleIdx="2" presStyleCnt="3">
        <dgm:presLayoutVars>
          <dgm:chMax val="1"/>
          <dgm:chPref val="1"/>
        </dgm:presLayoutVars>
      </dgm:prSet>
      <dgm:spPr/>
    </dgm:pt>
  </dgm:ptLst>
  <dgm:cxnLst>
    <dgm:cxn modelId="{7C62F317-E8C7-41C7-A886-6742B22002A7}" type="presOf" srcId="{5118C642-C7A0-442B-9728-D4789755BBA3}" destId="{F52B91C2-19D5-4819-90E7-83705F608902}" srcOrd="0" destOrd="0" presId="urn:microsoft.com/office/officeart/2018/5/layout/IconLeafLabelList"/>
    <dgm:cxn modelId="{AF0A2928-10EE-4899-A347-69811A70D34A}" type="presOf" srcId="{14A58821-D4DB-4734-A136-79283DB445EC}" destId="{930B44C8-BDB3-48BE-8419-7320C4AE0C7C}" srcOrd="0" destOrd="0" presId="urn:microsoft.com/office/officeart/2018/5/layout/IconLeafLabelList"/>
    <dgm:cxn modelId="{CB69872A-829A-4114-A487-9921DEE446F6}" type="presOf" srcId="{6549E12A-4BD1-490D-8877-07FB0B893804}" destId="{2213C3BC-0FA5-420E-B8FE-A2FA81C02D78}" srcOrd="0" destOrd="0" presId="urn:microsoft.com/office/officeart/2018/5/layout/IconLeafLabelList"/>
    <dgm:cxn modelId="{B3AAA95C-7F57-4461-ADC6-E5459DB2B882}" srcId="{5118C642-C7A0-442B-9728-D4789755BBA3}" destId="{6549E12A-4BD1-490D-8877-07FB0B893804}" srcOrd="0" destOrd="0" parTransId="{65FBFF1A-6E15-485B-9B2E-B5B25A3192FF}" sibTransId="{085D601F-E537-4F0C-8DD8-3E977259E5B7}"/>
    <dgm:cxn modelId="{89451B60-0407-4FDD-BE95-0F0E2BF730FE}" srcId="{5118C642-C7A0-442B-9728-D4789755BBA3}" destId="{14A58821-D4DB-4734-A136-79283DB445EC}" srcOrd="1" destOrd="0" parTransId="{7924DD63-4AF0-4E09-A368-CF49850E984E}" sibTransId="{879D9ACC-90BE-4139-A94E-195F2B7EFD7F}"/>
    <dgm:cxn modelId="{E2D5DBAF-161E-4BA0-ABB7-0ABD59B3156D}" type="presOf" srcId="{0F5D93A7-7675-4746-B47E-EA43932669F6}" destId="{0868B3C3-1D0D-48C6-87ED-E583B8A046FC}" srcOrd="0" destOrd="0" presId="urn:microsoft.com/office/officeart/2018/5/layout/IconLeafLabelList"/>
    <dgm:cxn modelId="{F59CBBE2-2BC1-424D-9E5C-5CB9D2AE9631}" srcId="{5118C642-C7A0-442B-9728-D4789755BBA3}" destId="{0F5D93A7-7675-4746-B47E-EA43932669F6}" srcOrd="2" destOrd="0" parTransId="{2419B6B1-5F9E-483F-816B-B119E14863C1}" sibTransId="{1370E636-E111-4F3D-98FA-9BA8EDC3968B}"/>
    <dgm:cxn modelId="{53919E68-ADB0-4388-A17E-FE13355E9E95}" type="presParOf" srcId="{F52B91C2-19D5-4819-90E7-83705F608902}" destId="{8227FAA3-9A80-47EE-B4C5-1ACF0A0D595D}" srcOrd="0" destOrd="0" presId="urn:microsoft.com/office/officeart/2018/5/layout/IconLeafLabelList"/>
    <dgm:cxn modelId="{0582140B-C02F-4249-9C5D-90525CBF9EDD}" type="presParOf" srcId="{8227FAA3-9A80-47EE-B4C5-1ACF0A0D595D}" destId="{4DE89ADA-E333-4E92-A28C-229BD364FFA1}" srcOrd="0" destOrd="0" presId="urn:microsoft.com/office/officeart/2018/5/layout/IconLeafLabelList"/>
    <dgm:cxn modelId="{5F80D3F7-69B9-4C7C-BAC5-97C9D74A6825}" type="presParOf" srcId="{8227FAA3-9A80-47EE-B4C5-1ACF0A0D595D}" destId="{36F69190-90B8-4830-A571-ACF26B95A67D}" srcOrd="1" destOrd="0" presId="urn:microsoft.com/office/officeart/2018/5/layout/IconLeafLabelList"/>
    <dgm:cxn modelId="{DB1FCC88-CEF3-4533-8B0A-0FCA7BD953E7}" type="presParOf" srcId="{8227FAA3-9A80-47EE-B4C5-1ACF0A0D595D}" destId="{51E5AD78-C855-4D95-842D-969BC58CFFEE}" srcOrd="2" destOrd="0" presId="urn:microsoft.com/office/officeart/2018/5/layout/IconLeafLabelList"/>
    <dgm:cxn modelId="{C1006FE0-6EA3-45F7-9B02-05512A367B82}" type="presParOf" srcId="{8227FAA3-9A80-47EE-B4C5-1ACF0A0D595D}" destId="{2213C3BC-0FA5-420E-B8FE-A2FA81C02D78}" srcOrd="3" destOrd="0" presId="urn:microsoft.com/office/officeart/2018/5/layout/IconLeafLabelList"/>
    <dgm:cxn modelId="{5A3B100F-5CD4-406E-AB1E-280EF18E0B8D}" type="presParOf" srcId="{F52B91C2-19D5-4819-90E7-83705F608902}" destId="{8102D5BE-84C0-4E0B-B35B-57DE42CDEA1F}" srcOrd="1" destOrd="0" presId="urn:microsoft.com/office/officeart/2018/5/layout/IconLeafLabelList"/>
    <dgm:cxn modelId="{D08DE8B1-8C18-4F7A-82A5-FD39DD0591A0}" type="presParOf" srcId="{F52B91C2-19D5-4819-90E7-83705F608902}" destId="{1A1394DE-231B-4868-9EB6-24BC2C76AEB2}" srcOrd="2" destOrd="0" presId="urn:microsoft.com/office/officeart/2018/5/layout/IconLeafLabelList"/>
    <dgm:cxn modelId="{E7B082EE-14E3-49E6-B292-44D716AC9084}" type="presParOf" srcId="{1A1394DE-231B-4868-9EB6-24BC2C76AEB2}" destId="{4FF9627E-6194-4063-9297-F1CCE12709DE}" srcOrd="0" destOrd="0" presId="urn:microsoft.com/office/officeart/2018/5/layout/IconLeafLabelList"/>
    <dgm:cxn modelId="{1050A4EE-29A4-479C-8D9F-32714F74B8F5}" type="presParOf" srcId="{1A1394DE-231B-4868-9EB6-24BC2C76AEB2}" destId="{5D87B277-DFC0-4CE3-A5C3-F13793F7CF16}" srcOrd="1" destOrd="0" presId="urn:microsoft.com/office/officeart/2018/5/layout/IconLeafLabelList"/>
    <dgm:cxn modelId="{6C386802-9EB2-405A-B696-2142EE44AADE}" type="presParOf" srcId="{1A1394DE-231B-4868-9EB6-24BC2C76AEB2}" destId="{F719E013-0292-48D8-B030-90A1AFAAC54C}" srcOrd="2" destOrd="0" presId="urn:microsoft.com/office/officeart/2018/5/layout/IconLeafLabelList"/>
    <dgm:cxn modelId="{FBB5705F-60E1-4613-A73D-03E4DECFFB1E}" type="presParOf" srcId="{1A1394DE-231B-4868-9EB6-24BC2C76AEB2}" destId="{930B44C8-BDB3-48BE-8419-7320C4AE0C7C}" srcOrd="3" destOrd="0" presId="urn:microsoft.com/office/officeart/2018/5/layout/IconLeafLabelList"/>
    <dgm:cxn modelId="{C79B1627-6A8B-446E-8974-9C0E48123461}" type="presParOf" srcId="{F52B91C2-19D5-4819-90E7-83705F608902}" destId="{F50B18BD-6428-4332-ABE5-BA74BCE34B00}" srcOrd="3" destOrd="0" presId="urn:microsoft.com/office/officeart/2018/5/layout/IconLeafLabelList"/>
    <dgm:cxn modelId="{32239648-2AA7-452B-BD05-87DB909063A1}" type="presParOf" srcId="{F52B91C2-19D5-4819-90E7-83705F608902}" destId="{10CDE23C-B0FC-4C70-BF0E-57871688CB14}" srcOrd="4" destOrd="0" presId="urn:microsoft.com/office/officeart/2018/5/layout/IconLeafLabelList"/>
    <dgm:cxn modelId="{EB7BA246-89B0-4D9B-9AC7-4CB2EB77F1EC}" type="presParOf" srcId="{10CDE23C-B0FC-4C70-BF0E-57871688CB14}" destId="{B69606A4-D5EE-4423-9BC4-DC665ED81A0D}" srcOrd="0" destOrd="0" presId="urn:microsoft.com/office/officeart/2018/5/layout/IconLeafLabelList"/>
    <dgm:cxn modelId="{D3CB47F3-AEE3-49EE-AB86-1416F7E3F4F0}" type="presParOf" srcId="{10CDE23C-B0FC-4C70-BF0E-57871688CB14}" destId="{A1A07D06-6D65-4825-9392-6F7711EF9FD9}" srcOrd="1" destOrd="0" presId="urn:microsoft.com/office/officeart/2018/5/layout/IconLeafLabelList"/>
    <dgm:cxn modelId="{BE72E5C7-15EF-40A7-A42E-9AF480947951}" type="presParOf" srcId="{10CDE23C-B0FC-4C70-BF0E-57871688CB14}" destId="{B39EA4B7-7382-405B-82BF-E6BCEE79CC7E}" srcOrd="2" destOrd="0" presId="urn:microsoft.com/office/officeart/2018/5/layout/IconLeafLabelList"/>
    <dgm:cxn modelId="{07F2DC62-094C-427A-B305-D8AFABCB015C}" type="presParOf" srcId="{10CDE23C-B0FC-4C70-BF0E-57871688CB14}" destId="{0868B3C3-1D0D-48C6-87ED-E583B8A046F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13122-7D86-473B-8A3D-76BCF00AA4A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511C5DE-2900-47F2-A1D3-118160414889}">
      <dgm:prSet/>
      <dgm:spPr/>
      <dgm:t>
        <a:bodyPr/>
        <a:lstStyle/>
        <a:p>
          <a:r>
            <a:rPr lang="en-IN"/>
            <a:t>Manually testing </a:t>
          </a:r>
          <a:r>
            <a:rPr lang="en-US"/>
            <a:t>might be a tedious job.</a:t>
          </a:r>
        </a:p>
      </dgm:t>
    </dgm:pt>
    <dgm:pt modelId="{2A52903E-665C-4F59-AD0E-AC5AF86772FC}" type="parTrans" cxnId="{0877ACC4-D226-46B9-87E7-EBA0DCF40F52}">
      <dgm:prSet/>
      <dgm:spPr/>
      <dgm:t>
        <a:bodyPr/>
        <a:lstStyle/>
        <a:p>
          <a:endParaRPr lang="en-US"/>
        </a:p>
      </dgm:t>
    </dgm:pt>
    <dgm:pt modelId="{0B8ADE4F-E737-4917-9E3B-6782B4A9269A}" type="sibTrans" cxnId="{0877ACC4-D226-46B9-87E7-EBA0DCF40F52}">
      <dgm:prSet/>
      <dgm:spPr/>
      <dgm:t>
        <a:bodyPr/>
        <a:lstStyle/>
        <a:p>
          <a:endParaRPr lang="en-US"/>
        </a:p>
      </dgm:t>
    </dgm:pt>
    <dgm:pt modelId="{37236F76-5A92-4977-808D-B43A9F2B0E80}">
      <dgm:prSet/>
      <dgm:spPr/>
      <dgm:t>
        <a:bodyPr/>
        <a:lstStyle/>
        <a:p>
          <a:r>
            <a:rPr lang="en-US"/>
            <a:t>Automation tools include: </a:t>
          </a:r>
        </a:p>
      </dgm:t>
    </dgm:pt>
    <dgm:pt modelId="{60CF812D-23D7-44FB-BA14-F70FCF739318}" type="parTrans" cxnId="{C3923E92-4CA5-4326-A56B-114FD4B1E3D0}">
      <dgm:prSet/>
      <dgm:spPr/>
      <dgm:t>
        <a:bodyPr/>
        <a:lstStyle/>
        <a:p>
          <a:endParaRPr lang="en-US"/>
        </a:p>
      </dgm:t>
    </dgm:pt>
    <dgm:pt modelId="{EC0ADCA1-80DA-49FC-AFA4-B22541D71685}" type="sibTrans" cxnId="{C3923E92-4CA5-4326-A56B-114FD4B1E3D0}">
      <dgm:prSet/>
      <dgm:spPr/>
      <dgm:t>
        <a:bodyPr/>
        <a:lstStyle/>
        <a:p>
          <a:endParaRPr lang="en-US"/>
        </a:p>
      </dgm:t>
    </dgm:pt>
    <dgm:pt modelId="{5A625958-7512-409A-BE1F-42923F56A380}">
      <dgm:prSet/>
      <dgm:spPr/>
      <dgm:t>
        <a:bodyPr/>
        <a:lstStyle/>
        <a:p>
          <a:r>
            <a:rPr lang="en-US"/>
            <a:t>Simulation tools that test web applications. </a:t>
          </a:r>
        </a:p>
      </dgm:t>
    </dgm:pt>
    <dgm:pt modelId="{FC0BAFEA-A5C7-46DC-949A-2139B4249826}" type="parTrans" cxnId="{A9E9150E-C5B6-4BC6-B7D6-5BAC672D6C9D}">
      <dgm:prSet/>
      <dgm:spPr/>
      <dgm:t>
        <a:bodyPr/>
        <a:lstStyle/>
        <a:p>
          <a:endParaRPr lang="en-US"/>
        </a:p>
      </dgm:t>
    </dgm:pt>
    <dgm:pt modelId="{E39A2964-142F-4445-A20E-42AB7CA2032B}" type="sibTrans" cxnId="{A9E9150E-C5B6-4BC6-B7D6-5BAC672D6C9D}">
      <dgm:prSet/>
      <dgm:spPr/>
      <dgm:t>
        <a:bodyPr/>
        <a:lstStyle/>
        <a:p>
          <a:endParaRPr lang="en-US"/>
        </a:p>
      </dgm:t>
    </dgm:pt>
    <dgm:pt modelId="{71A789A4-5A8F-4FAE-BB30-A04E20E317B9}">
      <dgm:prSet/>
      <dgm:spPr/>
      <dgm:t>
        <a:bodyPr/>
        <a:lstStyle/>
        <a:p>
          <a:r>
            <a:rPr lang="en-US"/>
            <a:t>Scanners that test network services and protocols. </a:t>
          </a:r>
        </a:p>
      </dgm:t>
    </dgm:pt>
    <dgm:pt modelId="{87A34A0F-C8C2-4318-9963-2BB67E6FD255}" type="parTrans" cxnId="{7626AAC0-D24D-488D-8AE4-8B83E6A1FF72}">
      <dgm:prSet/>
      <dgm:spPr/>
      <dgm:t>
        <a:bodyPr/>
        <a:lstStyle/>
        <a:p>
          <a:endParaRPr lang="en-US"/>
        </a:p>
      </dgm:t>
    </dgm:pt>
    <dgm:pt modelId="{F2604FC9-2E94-46B8-9027-7B14991F6AE4}" type="sibTrans" cxnId="{7626AAC0-D24D-488D-8AE4-8B83E6A1FF72}">
      <dgm:prSet/>
      <dgm:spPr/>
      <dgm:t>
        <a:bodyPr/>
        <a:lstStyle/>
        <a:p>
          <a:endParaRPr lang="en-US"/>
        </a:p>
      </dgm:t>
    </dgm:pt>
    <dgm:pt modelId="{239F7010-D9F0-4C33-BE9D-0ED8B8C61D4A}">
      <dgm:prSet/>
      <dgm:spPr/>
      <dgm:t>
        <a:bodyPr/>
        <a:lstStyle/>
        <a:p>
          <a:r>
            <a:rPr lang="en-US"/>
            <a:t>Network scanners that identify malicious packets and defects in IP addresses.</a:t>
          </a:r>
        </a:p>
      </dgm:t>
    </dgm:pt>
    <dgm:pt modelId="{41654E35-9005-41F0-94B3-026C8AA959EB}" type="parTrans" cxnId="{06D2E3C5-D944-4F16-A1CE-62580D1A1D6E}">
      <dgm:prSet/>
      <dgm:spPr/>
      <dgm:t>
        <a:bodyPr/>
        <a:lstStyle/>
        <a:p>
          <a:endParaRPr lang="en-US"/>
        </a:p>
      </dgm:t>
    </dgm:pt>
    <dgm:pt modelId="{C477AD51-2012-49C5-8E3D-EDD2F52D91DB}" type="sibTrans" cxnId="{06D2E3C5-D944-4F16-A1CE-62580D1A1D6E}">
      <dgm:prSet/>
      <dgm:spPr/>
      <dgm:t>
        <a:bodyPr/>
        <a:lstStyle/>
        <a:p>
          <a:endParaRPr lang="en-US"/>
        </a:p>
      </dgm:t>
    </dgm:pt>
    <dgm:pt modelId="{B74B951A-C07E-446C-A80E-45BBD76AF808}">
      <dgm:prSet/>
      <dgm:spPr/>
      <dgm:t>
        <a:bodyPr/>
        <a:lstStyle/>
        <a:p>
          <a:r>
            <a:rPr lang="en-US"/>
            <a:t>Some prominent simulation tools and frameworks</a:t>
          </a:r>
        </a:p>
      </dgm:t>
    </dgm:pt>
    <dgm:pt modelId="{0AD445F1-7B04-4A33-857E-E53CC8690848}" type="parTrans" cxnId="{3F3222D0-704F-46D0-B55E-6A0AE28FC89D}">
      <dgm:prSet/>
      <dgm:spPr/>
      <dgm:t>
        <a:bodyPr/>
        <a:lstStyle/>
        <a:p>
          <a:endParaRPr lang="en-US"/>
        </a:p>
      </dgm:t>
    </dgm:pt>
    <dgm:pt modelId="{986A1685-0B74-4532-9599-53AE1C192E07}" type="sibTrans" cxnId="{3F3222D0-704F-46D0-B55E-6A0AE28FC89D}">
      <dgm:prSet/>
      <dgm:spPr/>
      <dgm:t>
        <a:bodyPr/>
        <a:lstStyle/>
        <a:p>
          <a:endParaRPr lang="en-US"/>
        </a:p>
      </dgm:t>
    </dgm:pt>
    <dgm:pt modelId="{19283B00-B6D6-487D-B3FA-6AEAC7830773}">
      <dgm:prSet/>
      <dgm:spPr/>
      <dgm:t>
        <a:bodyPr/>
        <a:lstStyle/>
        <a:p>
          <a:r>
            <a:rPr lang="en-IN"/>
            <a:t>Nessus </a:t>
          </a:r>
          <a:endParaRPr lang="en-US"/>
        </a:p>
      </dgm:t>
    </dgm:pt>
    <dgm:pt modelId="{6D19D94D-4D1E-4008-9958-2B23E3B44D12}" type="parTrans" cxnId="{28D50CF8-594C-4B8C-B176-CD2FD9BA5F98}">
      <dgm:prSet/>
      <dgm:spPr/>
      <dgm:t>
        <a:bodyPr/>
        <a:lstStyle/>
        <a:p>
          <a:endParaRPr lang="en-US"/>
        </a:p>
      </dgm:t>
    </dgm:pt>
    <dgm:pt modelId="{146F4BD3-93D2-4817-B58F-042E52B74656}" type="sibTrans" cxnId="{28D50CF8-594C-4B8C-B176-CD2FD9BA5F98}">
      <dgm:prSet/>
      <dgm:spPr/>
      <dgm:t>
        <a:bodyPr/>
        <a:lstStyle/>
        <a:p>
          <a:endParaRPr lang="en-US"/>
        </a:p>
      </dgm:t>
    </dgm:pt>
    <dgm:pt modelId="{CC653414-489C-479A-A744-176C798000DD}">
      <dgm:prSet/>
      <dgm:spPr/>
      <dgm:t>
        <a:bodyPr/>
        <a:lstStyle/>
        <a:p>
          <a:r>
            <a:rPr lang="en-US"/>
            <a:t>Type: Vulnerability Scanner </a:t>
          </a:r>
        </a:p>
      </dgm:t>
    </dgm:pt>
    <dgm:pt modelId="{BA0F4FBB-0DCF-418B-BE86-45784B05394A}" type="parTrans" cxnId="{0634989D-1CE7-4E9A-B09E-44E14FF1D2D3}">
      <dgm:prSet/>
      <dgm:spPr/>
      <dgm:t>
        <a:bodyPr/>
        <a:lstStyle/>
        <a:p>
          <a:endParaRPr lang="en-US"/>
        </a:p>
      </dgm:t>
    </dgm:pt>
    <dgm:pt modelId="{EDAB043A-1CF7-4A69-A285-CD7F789D5534}" type="sibTrans" cxnId="{0634989D-1CE7-4E9A-B09E-44E14FF1D2D3}">
      <dgm:prSet/>
      <dgm:spPr/>
      <dgm:t>
        <a:bodyPr/>
        <a:lstStyle/>
        <a:p>
          <a:endParaRPr lang="en-US"/>
        </a:p>
      </dgm:t>
    </dgm:pt>
    <dgm:pt modelId="{B4F36E67-ED99-4815-B4A7-21995DF2B6C6}">
      <dgm:prSet/>
      <dgm:spPr/>
      <dgm:t>
        <a:bodyPr/>
        <a:lstStyle/>
        <a:p>
          <a:r>
            <a:rPr lang="en-US"/>
            <a:t>Description: Nessus is one of the most widely used vulnerability assessment tools. It scans systems for known vulnerabilities and provides detailed reports and remediation guidance.</a:t>
          </a:r>
        </a:p>
      </dgm:t>
    </dgm:pt>
    <dgm:pt modelId="{C9CEDB21-ADAD-4D1D-869A-654D77AEB432}" type="parTrans" cxnId="{E6D1B2B6-1FFC-47FD-A858-A964876039C1}">
      <dgm:prSet/>
      <dgm:spPr/>
      <dgm:t>
        <a:bodyPr/>
        <a:lstStyle/>
        <a:p>
          <a:endParaRPr lang="en-US"/>
        </a:p>
      </dgm:t>
    </dgm:pt>
    <dgm:pt modelId="{493ABA56-E85B-444E-BD5B-349F03155E4D}" type="sibTrans" cxnId="{E6D1B2B6-1FFC-47FD-A858-A964876039C1}">
      <dgm:prSet/>
      <dgm:spPr/>
      <dgm:t>
        <a:bodyPr/>
        <a:lstStyle/>
        <a:p>
          <a:endParaRPr lang="en-US"/>
        </a:p>
      </dgm:t>
    </dgm:pt>
    <dgm:pt modelId="{28CC8DD8-2BC5-44FA-9798-F7EEEBD257C4}">
      <dgm:prSet/>
      <dgm:spPr/>
      <dgm:t>
        <a:bodyPr/>
        <a:lstStyle/>
        <a:p>
          <a:r>
            <a:rPr lang="en-US"/>
            <a:t>Website: [Tenable Nessus](https://www.tenable.com/products/nessus)</a:t>
          </a:r>
        </a:p>
      </dgm:t>
    </dgm:pt>
    <dgm:pt modelId="{79E3CA9E-FC74-44AB-AB6A-A4E6A10E8A2A}" type="parTrans" cxnId="{9B1ADE00-F046-4FC4-B164-6C439102B753}">
      <dgm:prSet/>
      <dgm:spPr/>
      <dgm:t>
        <a:bodyPr/>
        <a:lstStyle/>
        <a:p>
          <a:endParaRPr lang="en-US"/>
        </a:p>
      </dgm:t>
    </dgm:pt>
    <dgm:pt modelId="{E0C444A6-1D43-4359-B2C6-CD0597FD9828}" type="sibTrans" cxnId="{9B1ADE00-F046-4FC4-B164-6C439102B753}">
      <dgm:prSet/>
      <dgm:spPr/>
      <dgm:t>
        <a:bodyPr/>
        <a:lstStyle/>
        <a:p>
          <a:endParaRPr lang="en-US"/>
        </a:p>
      </dgm:t>
    </dgm:pt>
    <dgm:pt modelId="{F3058173-7877-426B-AACB-A2D0C9C8C54E}" type="pres">
      <dgm:prSet presAssocID="{C7613122-7D86-473B-8A3D-76BCF00AA4AB}" presName="linear" presStyleCnt="0">
        <dgm:presLayoutVars>
          <dgm:dir/>
          <dgm:animLvl val="lvl"/>
          <dgm:resizeHandles val="exact"/>
        </dgm:presLayoutVars>
      </dgm:prSet>
      <dgm:spPr/>
    </dgm:pt>
    <dgm:pt modelId="{F59EFD89-089B-4BFC-990F-8D6DAB72CED8}" type="pres">
      <dgm:prSet presAssocID="{7511C5DE-2900-47F2-A1D3-118160414889}" presName="parentLin" presStyleCnt="0"/>
      <dgm:spPr/>
    </dgm:pt>
    <dgm:pt modelId="{55582212-EAA2-4B61-B1ED-B5CCD8E60673}" type="pres">
      <dgm:prSet presAssocID="{7511C5DE-2900-47F2-A1D3-118160414889}" presName="parentLeftMargin" presStyleLbl="node1" presStyleIdx="0" presStyleCnt="4"/>
      <dgm:spPr/>
    </dgm:pt>
    <dgm:pt modelId="{58AED058-965D-465E-BD96-715562F5076A}" type="pres">
      <dgm:prSet presAssocID="{7511C5DE-2900-47F2-A1D3-118160414889}" presName="parentText" presStyleLbl="node1" presStyleIdx="0" presStyleCnt="4">
        <dgm:presLayoutVars>
          <dgm:chMax val="0"/>
          <dgm:bulletEnabled val="1"/>
        </dgm:presLayoutVars>
      </dgm:prSet>
      <dgm:spPr/>
    </dgm:pt>
    <dgm:pt modelId="{2E01CA79-E918-48D7-A923-1E9FDC8E91D4}" type="pres">
      <dgm:prSet presAssocID="{7511C5DE-2900-47F2-A1D3-118160414889}" presName="negativeSpace" presStyleCnt="0"/>
      <dgm:spPr/>
    </dgm:pt>
    <dgm:pt modelId="{8D59780C-D335-416C-A98A-DDD648E13376}" type="pres">
      <dgm:prSet presAssocID="{7511C5DE-2900-47F2-A1D3-118160414889}" presName="childText" presStyleLbl="conFgAcc1" presStyleIdx="0" presStyleCnt="4">
        <dgm:presLayoutVars>
          <dgm:bulletEnabled val="1"/>
        </dgm:presLayoutVars>
      </dgm:prSet>
      <dgm:spPr/>
    </dgm:pt>
    <dgm:pt modelId="{382F9A07-5628-44B1-97BF-FE9D46004CFB}" type="pres">
      <dgm:prSet presAssocID="{0B8ADE4F-E737-4917-9E3B-6782B4A9269A}" presName="spaceBetweenRectangles" presStyleCnt="0"/>
      <dgm:spPr/>
    </dgm:pt>
    <dgm:pt modelId="{562BC12A-BD38-4B1C-A08E-389555571A19}" type="pres">
      <dgm:prSet presAssocID="{37236F76-5A92-4977-808D-B43A9F2B0E80}" presName="parentLin" presStyleCnt="0"/>
      <dgm:spPr/>
    </dgm:pt>
    <dgm:pt modelId="{E550F941-0F2B-405B-B441-B5790432EFD3}" type="pres">
      <dgm:prSet presAssocID="{37236F76-5A92-4977-808D-B43A9F2B0E80}" presName="parentLeftMargin" presStyleLbl="node1" presStyleIdx="0" presStyleCnt="4"/>
      <dgm:spPr/>
    </dgm:pt>
    <dgm:pt modelId="{6EF7840C-1A28-4E66-994B-98D5E4A0E91A}" type="pres">
      <dgm:prSet presAssocID="{37236F76-5A92-4977-808D-B43A9F2B0E80}" presName="parentText" presStyleLbl="node1" presStyleIdx="1" presStyleCnt="4">
        <dgm:presLayoutVars>
          <dgm:chMax val="0"/>
          <dgm:bulletEnabled val="1"/>
        </dgm:presLayoutVars>
      </dgm:prSet>
      <dgm:spPr/>
    </dgm:pt>
    <dgm:pt modelId="{B3971903-50AA-4F51-9F17-070B47CEBD77}" type="pres">
      <dgm:prSet presAssocID="{37236F76-5A92-4977-808D-B43A9F2B0E80}" presName="negativeSpace" presStyleCnt="0"/>
      <dgm:spPr/>
    </dgm:pt>
    <dgm:pt modelId="{AF1F95F5-7245-4A9C-BC06-A85623758788}" type="pres">
      <dgm:prSet presAssocID="{37236F76-5A92-4977-808D-B43A9F2B0E80}" presName="childText" presStyleLbl="conFgAcc1" presStyleIdx="1" presStyleCnt="4">
        <dgm:presLayoutVars>
          <dgm:bulletEnabled val="1"/>
        </dgm:presLayoutVars>
      </dgm:prSet>
      <dgm:spPr/>
    </dgm:pt>
    <dgm:pt modelId="{A1329E6E-931A-458C-842F-51B3C17EABC6}" type="pres">
      <dgm:prSet presAssocID="{EC0ADCA1-80DA-49FC-AFA4-B22541D71685}" presName="spaceBetweenRectangles" presStyleCnt="0"/>
      <dgm:spPr/>
    </dgm:pt>
    <dgm:pt modelId="{46E2BA34-25A5-4A88-87BA-C2498794813A}" type="pres">
      <dgm:prSet presAssocID="{B74B951A-C07E-446C-A80E-45BBD76AF808}" presName="parentLin" presStyleCnt="0"/>
      <dgm:spPr/>
    </dgm:pt>
    <dgm:pt modelId="{C6585DF0-9FE5-42CB-9345-0BEFB3F5771E}" type="pres">
      <dgm:prSet presAssocID="{B74B951A-C07E-446C-A80E-45BBD76AF808}" presName="parentLeftMargin" presStyleLbl="node1" presStyleIdx="1" presStyleCnt="4"/>
      <dgm:spPr/>
    </dgm:pt>
    <dgm:pt modelId="{32AFDD61-376C-44B2-ACE7-FBDC30D91850}" type="pres">
      <dgm:prSet presAssocID="{B74B951A-C07E-446C-A80E-45BBD76AF808}" presName="parentText" presStyleLbl="node1" presStyleIdx="2" presStyleCnt="4">
        <dgm:presLayoutVars>
          <dgm:chMax val="0"/>
          <dgm:bulletEnabled val="1"/>
        </dgm:presLayoutVars>
      </dgm:prSet>
      <dgm:spPr/>
    </dgm:pt>
    <dgm:pt modelId="{45781FFF-C93D-45AF-AABF-5C5D6547CEFE}" type="pres">
      <dgm:prSet presAssocID="{B74B951A-C07E-446C-A80E-45BBD76AF808}" presName="negativeSpace" presStyleCnt="0"/>
      <dgm:spPr/>
    </dgm:pt>
    <dgm:pt modelId="{8A92C0FE-4DED-4020-A0ED-86C443957D6F}" type="pres">
      <dgm:prSet presAssocID="{B74B951A-C07E-446C-A80E-45BBD76AF808}" presName="childText" presStyleLbl="conFgAcc1" presStyleIdx="2" presStyleCnt="4">
        <dgm:presLayoutVars>
          <dgm:bulletEnabled val="1"/>
        </dgm:presLayoutVars>
      </dgm:prSet>
      <dgm:spPr/>
    </dgm:pt>
    <dgm:pt modelId="{B9ECE944-9C31-4195-914A-571A27A46933}" type="pres">
      <dgm:prSet presAssocID="{986A1685-0B74-4532-9599-53AE1C192E07}" presName="spaceBetweenRectangles" presStyleCnt="0"/>
      <dgm:spPr/>
    </dgm:pt>
    <dgm:pt modelId="{087E6E53-0BA2-4924-A3B8-2F427C86FBF1}" type="pres">
      <dgm:prSet presAssocID="{19283B00-B6D6-487D-B3FA-6AEAC7830773}" presName="parentLin" presStyleCnt="0"/>
      <dgm:spPr/>
    </dgm:pt>
    <dgm:pt modelId="{7B903A44-9109-4B11-9E16-1F20B0D3280D}" type="pres">
      <dgm:prSet presAssocID="{19283B00-B6D6-487D-B3FA-6AEAC7830773}" presName="parentLeftMargin" presStyleLbl="node1" presStyleIdx="2" presStyleCnt="4"/>
      <dgm:spPr/>
    </dgm:pt>
    <dgm:pt modelId="{1D1985BE-41A4-4EA5-A00C-CF9D23623521}" type="pres">
      <dgm:prSet presAssocID="{19283B00-B6D6-487D-B3FA-6AEAC7830773}" presName="parentText" presStyleLbl="node1" presStyleIdx="3" presStyleCnt="4">
        <dgm:presLayoutVars>
          <dgm:chMax val="0"/>
          <dgm:bulletEnabled val="1"/>
        </dgm:presLayoutVars>
      </dgm:prSet>
      <dgm:spPr/>
    </dgm:pt>
    <dgm:pt modelId="{D1112AD2-ECA3-48FA-B6EB-DAD93B6621CB}" type="pres">
      <dgm:prSet presAssocID="{19283B00-B6D6-487D-B3FA-6AEAC7830773}" presName="negativeSpace" presStyleCnt="0"/>
      <dgm:spPr/>
    </dgm:pt>
    <dgm:pt modelId="{DA394B6B-7B93-4AD9-9ECE-D0B473E4ECD3}" type="pres">
      <dgm:prSet presAssocID="{19283B00-B6D6-487D-B3FA-6AEAC7830773}" presName="childText" presStyleLbl="conFgAcc1" presStyleIdx="3" presStyleCnt="4">
        <dgm:presLayoutVars>
          <dgm:bulletEnabled val="1"/>
        </dgm:presLayoutVars>
      </dgm:prSet>
      <dgm:spPr/>
    </dgm:pt>
  </dgm:ptLst>
  <dgm:cxnLst>
    <dgm:cxn modelId="{9B1ADE00-F046-4FC4-B164-6C439102B753}" srcId="{19283B00-B6D6-487D-B3FA-6AEAC7830773}" destId="{28CC8DD8-2BC5-44FA-9798-F7EEEBD257C4}" srcOrd="2" destOrd="0" parTransId="{79E3CA9E-FC74-44AB-AB6A-A4E6A10E8A2A}" sibTransId="{E0C444A6-1D43-4359-B2C6-CD0597FD9828}"/>
    <dgm:cxn modelId="{A9E9150E-C5B6-4BC6-B7D6-5BAC672D6C9D}" srcId="{37236F76-5A92-4977-808D-B43A9F2B0E80}" destId="{5A625958-7512-409A-BE1F-42923F56A380}" srcOrd="0" destOrd="0" parTransId="{FC0BAFEA-A5C7-46DC-949A-2139B4249826}" sibTransId="{E39A2964-142F-4445-A20E-42AB7CA2032B}"/>
    <dgm:cxn modelId="{C3F3A420-FF07-4860-A7D3-D26F0DE18592}" type="presOf" srcId="{19283B00-B6D6-487D-B3FA-6AEAC7830773}" destId="{7B903A44-9109-4B11-9E16-1F20B0D3280D}" srcOrd="0" destOrd="0" presId="urn:microsoft.com/office/officeart/2005/8/layout/list1"/>
    <dgm:cxn modelId="{0CAB0C2E-82CE-4D90-9DA4-B37B29680267}" type="presOf" srcId="{71A789A4-5A8F-4FAE-BB30-A04E20E317B9}" destId="{AF1F95F5-7245-4A9C-BC06-A85623758788}" srcOrd="0" destOrd="1" presId="urn:microsoft.com/office/officeart/2005/8/layout/list1"/>
    <dgm:cxn modelId="{3659233E-6F66-404A-B720-BD63650ECE60}" type="presOf" srcId="{7511C5DE-2900-47F2-A1D3-118160414889}" destId="{58AED058-965D-465E-BD96-715562F5076A}" srcOrd="1" destOrd="0" presId="urn:microsoft.com/office/officeart/2005/8/layout/list1"/>
    <dgm:cxn modelId="{DB4CE86E-AC29-406C-B380-D18AD612D51B}" type="presOf" srcId="{B74B951A-C07E-446C-A80E-45BBD76AF808}" destId="{C6585DF0-9FE5-42CB-9345-0BEFB3F5771E}" srcOrd="0" destOrd="0" presId="urn:microsoft.com/office/officeart/2005/8/layout/list1"/>
    <dgm:cxn modelId="{C3923E92-4CA5-4326-A56B-114FD4B1E3D0}" srcId="{C7613122-7D86-473B-8A3D-76BCF00AA4AB}" destId="{37236F76-5A92-4977-808D-B43A9F2B0E80}" srcOrd="1" destOrd="0" parTransId="{60CF812D-23D7-44FB-BA14-F70FCF739318}" sibTransId="{EC0ADCA1-80DA-49FC-AFA4-B22541D71685}"/>
    <dgm:cxn modelId="{54D1A896-90A5-41C3-B7D6-CA2039EB677D}" type="presOf" srcId="{28CC8DD8-2BC5-44FA-9798-F7EEEBD257C4}" destId="{DA394B6B-7B93-4AD9-9ECE-D0B473E4ECD3}" srcOrd="0" destOrd="2" presId="urn:microsoft.com/office/officeart/2005/8/layout/list1"/>
    <dgm:cxn modelId="{0634989D-1CE7-4E9A-B09E-44E14FF1D2D3}" srcId="{19283B00-B6D6-487D-B3FA-6AEAC7830773}" destId="{CC653414-489C-479A-A744-176C798000DD}" srcOrd="0" destOrd="0" parTransId="{BA0F4FBB-0DCF-418B-BE86-45784B05394A}" sibTransId="{EDAB043A-1CF7-4A69-A285-CD7F789D5534}"/>
    <dgm:cxn modelId="{E6D1B2B6-1FFC-47FD-A858-A964876039C1}" srcId="{19283B00-B6D6-487D-B3FA-6AEAC7830773}" destId="{B4F36E67-ED99-4815-B4A7-21995DF2B6C6}" srcOrd="1" destOrd="0" parTransId="{C9CEDB21-ADAD-4D1D-869A-654D77AEB432}" sibTransId="{493ABA56-E85B-444E-BD5B-349F03155E4D}"/>
    <dgm:cxn modelId="{70622EBC-F58B-48C1-AF56-480845EB3D9E}" type="presOf" srcId="{CC653414-489C-479A-A744-176C798000DD}" destId="{DA394B6B-7B93-4AD9-9ECE-D0B473E4ECD3}" srcOrd="0" destOrd="0" presId="urn:microsoft.com/office/officeart/2005/8/layout/list1"/>
    <dgm:cxn modelId="{7626AAC0-D24D-488D-8AE4-8B83E6A1FF72}" srcId="{37236F76-5A92-4977-808D-B43A9F2B0E80}" destId="{71A789A4-5A8F-4FAE-BB30-A04E20E317B9}" srcOrd="1" destOrd="0" parTransId="{87A34A0F-C8C2-4318-9963-2BB67E6FD255}" sibTransId="{F2604FC9-2E94-46B8-9027-7B14991F6AE4}"/>
    <dgm:cxn modelId="{0877ACC4-D226-46B9-87E7-EBA0DCF40F52}" srcId="{C7613122-7D86-473B-8A3D-76BCF00AA4AB}" destId="{7511C5DE-2900-47F2-A1D3-118160414889}" srcOrd="0" destOrd="0" parTransId="{2A52903E-665C-4F59-AD0E-AC5AF86772FC}" sibTransId="{0B8ADE4F-E737-4917-9E3B-6782B4A9269A}"/>
    <dgm:cxn modelId="{06D2E3C5-D944-4F16-A1CE-62580D1A1D6E}" srcId="{37236F76-5A92-4977-808D-B43A9F2B0E80}" destId="{239F7010-D9F0-4C33-BE9D-0ED8B8C61D4A}" srcOrd="2" destOrd="0" parTransId="{41654E35-9005-41F0-94B3-026C8AA959EB}" sibTransId="{C477AD51-2012-49C5-8E3D-EDD2F52D91DB}"/>
    <dgm:cxn modelId="{0C11C0C9-597C-4DBA-82D7-FB94A2DF9664}" type="presOf" srcId="{5A625958-7512-409A-BE1F-42923F56A380}" destId="{AF1F95F5-7245-4A9C-BC06-A85623758788}" srcOrd="0" destOrd="0" presId="urn:microsoft.com/office/officeart/2005/8/layout/list1"/>
    <dgm:cxn modelId="{2900CCCB-F43F-4605-A0B6-46D92079D9C2}" type="presOf" srcId="{37236F76-5A92-4977-808D-B43A9F2B0E80}" destId="{E550F941-0F2B-405B-B441-B5790432EFD3}" srcOrd="0" destOrd="0" presId="urn:microsoft.com/office/officeart/2005/8/layout/list1"/>
    <dgm:cxn modelId="{3F3222D0-704F-46D0-B55E-6A0AE28FC89D}" srcId="{C7613122-7D86-473B-8A3D-76BCF00AA4AB}" destId="{B74B951A-C07E-446C-A80E-45BBD76AF808}" srcOrd="2" destOrd="0" parTransId="{0AD445F1-7B04-4A33-857E-E53CC8690848}" sibTransId="{986A1685-0B74-4532-9599-53AE1C192E07}"/>
    <dgm:cxn modelId="{8BD4C0D7-F29F-4AFC-814E-DDA72793C29A}" type="presOf" srcId="{C7613122-7D86-473B-8A3D-76BCF00AA4AB}" destId="{F3058173-7877-426B-AACB-A2D0C9C8C54E}" srcOrd="0" destOrd="0" presId="urn:microsoft.com/office/officeart/2005/8/layout/list1"/>
    <dgm:cxn modelId="{2A73F0DE-DB50-412A-93A3-2F2AF7F612E6}" type="presOf" srcId="{B74B951A-C07E-446C-A80E-45BBD76AF808}" destId="{32AFDD61-376C-44B2-ACE7-FBDC30D91850}" srcOrd="1" destOrd="0" presId="urn:microsoft.com/office/officeart/2005/8/layout/list1"/>
    <dgm:cxn modelId="{80C7CCE1-41BF-4BBF-A256-57DCE7453BBF}" type="presOf" srcId="{37236F76-5A92-4977-808D-B43A9F2B0E80}" destId="{6EF7840C-1A28-4E66-994B-98D5E4A0E91A}" srcOrd="1" destOrd="0" presId="urn:microsoft.com/office/officeart/2005/8/layout/list1"/>
    <dgm:cxn modelId="{EA3803E5-5266-4A4C-873C-563DA3538348}" type="presOf" srcId="{239F7010-D9F0-4C33-BE9D-0ED8B8C61D4A}" destId="{AF1F95F5-7245-4A9C-BC06-A85623758788}" srcOrd="0" destOrd="2" presId="urn:microsoft.com/office/officeart/2005/8/layout/list1"/>
    <dgm:cxn modelId="{D48FE7EC-6E07-499C-8C88-AE798D79D921}" type="presOf" srcId="{B4F36E67-ED99-4815-B4A7-21995DF2B6C6}" destId="{DA394B6B-7B93-4AD9-9ECE-D0B473E4ECD3}" srcOrd="0" destOrd="1" presId="urn:microsoft.com/office/officeart/2005/8/layout/list1"/>
    <dgm:cxn modelId="{2E6FB6F3-D259-4C60-B167-DCBBFF9412D0}" type="presOf" srcId="{7511C5DE-2900-47F2-A1D3-118160414889}" destId="{55582212-EAA2-4B61-B1ED-B5CCD8E60673}" srcOrd="0" destOrd="0" presId="urn:microsoft.com/office/officeart/2005/8/layout/list1"/>
    <dgm:cxn modelId="{1B77BBF7-A12A-4C93-B0DA-52F2C2D3817B}" type="presOf" srcId="{19283B00-B6D6-487D-B3FA-6AEAC7830773}" destId="{1D1985BE-41A4-4EA5-A00C-CF9D23623521}" srcOrd="1" destOrd="0" presId="urn:microsoft.com/office/officeart/2005/8/layout/list1"/>
    <dgm:cxn modelId="{28D50CF8-594C-4B8C-B176-CD2FD9BA5F98}" srcId="{C7613122-7D86-473B-8A3D-76BCF00AA4AB}" destId="{19283B00-B6D6-487D-B3FA-6AEAC7830773}" srcOrd="3" destOrd="0" parTransId="{6D19D94D-4D1E-4008-9958-2B23E3B44D12}" sibTransId="{146F4BD3-93D2-4817-B58F-042E52B74656}"/>
    <dgm:cxn modelId="{067B56D4-34CF-4E56-9BD0-AF25070B0A02}" type="presParOf" srcId="{F3058173-7877-426B-AACB-A2D0C9C8C54E}" destId="{F59EFD89-089B-4BFC-990F-8D6DAB72CED8}" srcOrd="0" destOrd="0" presId="urn:microsoft.com/office/officeart/2005/8/layout/list1"/>
    <dgm:cxn modelId="{17852D6B-E7D0-4699-8405-8B88DB2BB3E1}" type="presParOf" srcId="{F59EFD89-089B-4BFC-990F-8D6DAB72CED8}" destId="{55582212-EAA2-4B61-B1ED-B5CCD8E60673}" srcOrd="0" destOrd="0" presId="urn:microsoft.com/office/officeart/2005/8/layout/list1"/>
    <dgm:cxn modelId="{549958AD-17D7-4CF1-A36D-37DCF2B0780A}" type="presParOf" srcId="{F59EFD89-089B-4BFC-990F-8D6DAB72CED8}" destId="{58AED058-965D-465E-BD96-715562F5076A}" srcOrd="1" destOrd="0" presId="urn:microsoft.com/office/officeart/2005/8/layout/list1"/>
    <dgm:cxn modelId="{7E569C98-1583-4600-A3B8-66392A04BDF1}" type="presParOf" srcId="{F3058173-7877-426B-AACB-A2D0C9C8C54E}" destId="{2E01CA79-E918-48D7-A923-1E9FDC8E91D4}" srcOrd="1" destOrd="0" presId="urn:microsoft.com/office/officeart/2005/8/layout/list1"/>
    <dgm:cxn modelId="{4B483925-FEC5-4574-A413-A984998C13EA}" type="presParOf" srcId="{F3058173-7877-426B-AACB-A2D0C9C8C54E}" destId="{8D59780C-D335-416C-A98A-DDD648E13376}" srcOrd="2" destOrd="0" presId="urn:microsoft.com/office/officeart/2005/8/layout/list1"/>
    <dgm:cxn modelId="{D7A226D2-E837-4B14-9D17-8DC139947BE6}" type="presParOf" srcId="{F3058173-7877-426B-AACB-A2D0C9C8C54E}" destId="{382F9A07-5628-44B1-97BF-FE9D46004CFB}" srcOrd="3" destOrd="0" presId="urn:microsoft.com/office/officeart/2005/8/layout/list1"/>
    <dgm:cxn modelId="{F3980619-8A4D-46B4-AE9F-EE5307583B5F}" type="presParOf" srcId="{F3058173-7877-426B-AACB-A2D0C9C8C54E}" destId="{562BC12A-BD38-4B1C-A08E-389555571A19}" srcOrd="4" destOrd="0" presId="urn:microsoft.com/office/officeart/2005/8/layout/list1"/>
    <dgm:cxn modelId="{D763B8CF-7910-4347-A13B-0AED89C91D8D}" type="presParOf" srcId="{562BC12A-BD38-4B1C-A08E-389555571A19}" destId="{E550F941-0F2B-405B-B441-B5790432EFD3}" srcOrd="0" destOrd="0" presId="urn:microsoft.com/office/officeart/2005/8/layout/list1"/>
    <dgm:cxn modelId="{DDACEDA9-D610-4F35-AD43-748AFFD4D343}" type="presParOf" srcId="{562BC12A-BD38-4B1C-A08E-389555571A19}" destId="{6EF7840C-1A28-4E66-994B-98D5E4A0E91A}" srcOrd="1" destOrd="0" presId="urn:microsoft.com/office/officeart/2005/8/layout/list1"/>
    <dgm:cxn modelId="{D5E38E8C-21C5-4512-9574-4E244757BED1}" type="presParOf" srcId="{F3058173-7877-426B-AACB-A2D0C9C8C54E}" destId="{B3971903-50AA-4F51-9F17-070B47CEBD77}" srcOrd="5" destOrd="0" presId="urn:microsoft.com/office/officeart/2005/8/layout/list1"/>
    <dgm:cxn modelId="{A8165717-3D2D-47E3-B404-24D65729F6EF}" type="presParOf" srcId="{F3058173-7877-426B-AACB-A2D0C9C8C54E}" destId="{AF1F95F5-7245-4A9C-BC06-A85623758788}" srcOrd="6" destOrd="0" presId="urn:microsoft.com/office/officeart/2005/8/layout/list1"/>
    <dgm:cxn modelId="{F1AEE005-E766-4A52-BDD3-7A699EA7A99F}" type="presParOf" srcId="{F3058173-7877-426B-AACB-A2D0C9C8C54E}" destId="{A1329E6E-931A-458C-842F-51B3C17EABC6}" srcOrd="7" destOrd="0" presId="urn:microsoft.com/office/officeart/2005/8/layout/list1"/>
    <dgm:cxn modelId="{A941D42F-0240-412F-8F3E-C1D1DAD6C8D5}" type="presParOf" srcId="{F3058173-7877-426B-AACB-A2D0C9C8C54E}" destId="{46E2BA34-25A5-4A88-87BA-C2498794813A}" srcOrd="8" destOrd="0" presId="urn:microsoft.com/office/officeart/2005/8/layout/list1"/>
    <dgm:cxn modelId="{AE265A27-83E2-4443-B737-F506EE76EBE5}" type="presParOf" srcId="{46E2BA34-25A5-4A88-87BA-C2498794813A}" destId="{C6585DF0-9FE5-42CB-9345-0BEFB3F5771E}" srcOrd="0" destOrd="0" presId="urn:microsoft.com/office/officeart/2005/8/layout/list1"/>
    <dgm:cxn modelId="{9F0B0A0C-B72C-42A9-9465-A1A5A5194EBC}" type="presParOf" srcId="{46E2BA34-25A5-4A88-87BA-C2498794813A}" destId="{32AFDD61-376C-44B2-ACE7-FBDC30D91850}" srcOrd="1" destOrd="0" presId="urn:microsoft.com/office/officeart/2005/8/layout/list1"/>
    <dgm:cxn modelId="{13C23CD5-F8F5-44EB-B1B6-31210B5CC03F}" type="presParOf" srcId="{F3058173-7877-426B-AACB-A2D0C9C8C54E}" destId="{45781FFF-C93D-45AF-AABF-5C5D6547CEFE}" srcOrd="9" destOrd="0" presId="urn:microsoft.com/office/officeart/2005/8/layout/list1"/>
    <dgm:cxn modelId="{B3BEE530-F40B-4312-91F4-50930BE234BE}" type="presParOf" srcId="{F3058173-7877-426B-AACB-A2D0C9C8C54E}" destId="{8A92C0FE-4DED-4020-A0ED-86C443957D6F}" srcOrd="10" destOrd="0" presId="urn:microsoft.com/office/officeart/2005/8/layout/list1"/>
    <dgm:cxn modelId="{B6D4C0D0-E637-4477-83A3-C323A9C863CA}" type="presParOf" srcId="{F3058173-7877-426B-AACB-A2D0C9C8C54E}" destId="{B9ECE944-9C31-4195-914A-571A27A46933}" srcOrd="11" destOrd="0" presId="urn:microsoft.com/office/officeart/2005/8/layout/list1"/>
    <dgm:cxn modelId="{3FABAC8A-BB35-43C8-9F8C-80D84ADEFFA3}" type="presParOf" srcId="{F3058173-7877-426B-AACB-A2D0C9C8C54E}" destId="{087E6E53-0BA2-4924-A3B8-2F427C86FBF1}" srcOrd="12" destOrd="0" presId="urn:microsoft.com/office/officeart/2005/8/layout/list1"/>
    <dgm:cxn modelId="{167E5FD3-C3BD-4EA8-9D0E-A99D13692D6D}" type="presParOf" srcId="{087E6E53-0BA2-4924-A3B8-2F427C86FBF1}" destId="{7B903A44-9109-4B11-9E16-1F20B0D3280D}" srcOrd="0" destOrd="0" presId="urn:microsoft.com/office/officeart/2005/8/layout/list1"/>
    <dgm:cxn modelId="{4A65BBDD-2DE1-401A-AD7E-F49AEED96664}" type="presParOf" srcId="{087E6E53-0BA2-4924-A3B8-2F427C86FBF1}" destId="{1D1985BE-41A4-4EA5-A00C-CF9D23623521}" srcOrd="1" destOrd="0" presId="urn:microsoft.com/office/officeart/2005/8/layout/list1"/>
    <dgm:cxn modelId="{DD448F22-560E-4CFF-A5F1-4B4A082BEEE4}" type="presParOf" srcId="{F3058173-7877-426B-AACB-A2D0C9C8C54E}" destId="{D1112AD2-ECA3-48FA-B6EB-DAD93B6621CB}" srcOrd="13" destOrd="0" presId="urn:microsoft.com/office/officeart/2005/8/layout/list1"/>
    <dgm:cxn modelId="{CA3A042F-4A4D-499D-9B76-E0AEA1C563B9}" type="presParOf" srcId="{F3058173-7877-426B-AACB-A2D0C9C8C54E}" destId="{DA394B6B-7B93-4AD9-9ECE-D0B473E4ECD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FA0D6C1-860A-44AC-BFE6-7409067D2F3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B15B46B-F122-41EF-ACAE-EDE0E1A3E3C9}">
      <dgm:prSet/>
      <dgm:spPr/>
      <dgm:t>
        <a:bodyPr/>
        <a:lstStyle/>
        <a:p>
          <a:r>
            <a:rPr lang="en-US"/>
            <a:t>Misconfigured cloud storage (AWS S3 Buckets, Google Cloud, Azure)</a:t>
          </a:r>
        </a:p>
      </dgm:t>
    </dgm:pt>
    <dgm:pt modelId="{F55694BA-6339-4094-B85E-B6F80D5966C9}" type="parTrans" cxnId="{52687869-83E5-4540-8A3E-E093EB37E95C}">
      <dgm:prSet/>
      <dgm:spPr/>
      <dgm:t>
        <a:bodyPr/>
        <a:lstStyle/>
        <a:p>
          <a:endParaRPr lang="en-US"/>
        </a:p>
      </dgm:t>
    </dgm:pt>
    <dgm:pt modelId="{1AB1A72D-9F02-4AD5-8A17-A6CAFA5C91D9}" type="sibTrans" cxnId="{52687869-83E5-4540-8A3E-E093EB37E95C}">
      <dgm:prSet/>
      <dgm:spPr/>
      <dgm:t>
        <a:bodyPr/>
        <a:lstStyle/>
        <a:p>
          <a:endParaRPr lang="en-US"/>
        </a:p>
      </dgm:t>
    </dgm:pt>
    <dgm:pt modelId="{CCC832A2-5CB3-4B17-9FF7-8560053522FD}">
      <dgm:prSet/>
      <dgm:spPr/>
      <dgm:t>
        <a:bodyPr/>
        <a:lstStyle/>
        <a:p>
          <a:r>
            <a:rPr lang="en-US"/>
            <a:t>Insufficient access controls</a:t>
          </a:r>
        </a:p>
      </dgm:t>
    </dgm:pt>
    <dgm:pt modelId="{DFAEC5EC-2774-49D2-9A5B-0AF48E9345A9}" type="parTrans" cxnId="{3454CFC2-AEA1-40BB-B122-D5BDA64F92C9}">
      <dgm:prSet/>
      <dgm:spPr/>
      <dgm:t>
        <a:bodyPr/>
        <a:lstStyle/>
        <a:p>
          <a:endParaRPr lang="en-US"/>
        </a:p>
      </dgm:t>
    </dgm:pt>
    <dgm:pt modelId="{C41834E5-9ABC-4CEF-B101-29607A87132F}" type="sibTrans" cxnId="{3454CFC2-AEA1-40BB-B122-D5BDA64F92C9}">
      <dgm:prSet/>
      <dgm:spPr/>
      <dgm:t>
        <a:bodyPr/>
        <a:lstStyle/>
        <a:p>
          <a:endParaRPr lang="en-US"/>
        </a:p>
      </dgm:t>
    </dgm:pt>
    <dgm:pt modelId="{6E441251-463F-43EB-B8BC-E7AAE6EB2C95}">
      <dgm:prSet/>
      <dgm:spPr/>
      <dgm:t>
        <a:bodyPr/>
        <a:lstStyle/>
        <a:p>
          <a:r>
            <a:rPr lang="en-US"/>
            <a:t>Data leakage via unsecured endpoints</a:t>
          </a:r>
        </a:p>
      </dgm:t>
    </dgm:pt>
    <dgm:pt modelId="{0DB021AF-45FC-4F43-A9A8-2240F88A9019}" type="parTrans" cxnId="{E3E0F53C-34D3-4566-B486-42AF92E3B795}">
      <dgm:prSet/>
      <dgm:spPr/>
      <dgm:t>
        <a:bodyPr/>
        <a:lstStyle/>
        <a:p>
          <a:endParaRPr lang="en-US"/>
        </a:p>
      </dgm:t>
    </dgm:pt>
    <dgm:pt modelId="{049081B2-0726-4CB7-B24F-7B3FE2DAD3C8}" type="sibTrans" cxnId="{E3E0F53C-34D3-4566-B486-42AF92E3B795}">
      <dgm:prSet/>
      <dgm:spPr/>
      <dgm:t>
        <a:bodyPr/>
        <a:lstStyle/>
        <a:p>
          <a:endParaRPr lang="en-US"/>
        </a:p>
      </dgm:t>
    </dgm:pt>
    <dgm:pt modelId="{AB333FFA-6154-4DC3-BCBB-FF241F731001}" type="pres">
      <dgm:prSet presAssocID="{8FA0D6C1-860A-44AC-BFE6-7409067D2F36}" presName="vert0" presStyleCnt="0">
        <dgm:presLayoutVars>
          <dgm:dir/>
          <dgm:animOne val="branch"/>
          <dgm:animLvl val="lvl"/>
        </dgm:presLayoutVars>
      </dgm:prSet>
      <dgm:spPr/>
    </dgm:pt>
    <dgm:pt modelId="{01578C77-2FED-48D4-8710-05117FEDC77B}" type="pres">
      <dgm:prSet presAssocID="{4B15B46B-F122-41EF-ACAE-EDE0E1A3E3C9}" presName="thickLine" presStyleLbl="alignNode1" presStyleIdx="0" presStyleCnt="3"/>
      <dgm:spPr/>
    </dgm:pt>
    <dgm:pt modelId="{A5384974-840A-4AE6-917A-6FC7462791C5}" type="pres">
      <dgm:prSet presAssocID="{4B15B46B-F122-41EF-ACAE-EDE0E1A3E3C9}" presName="horz1" presStyleCnt="0"/>
      <dgm:spPr/>
    </dgm:pt>
    <dgm:pt modelId="{93E658C6-77F8-4EB8-B203-A96BB1B5BF36}" type="pres">
      <dgm:prSet presAssocID="{4B15B46B-F122-41EF-ACAE-EDE0E1A3E3C9}" presName="tx1" presStyleLbl="revTx" presStyleIdx="0" presStyleCnt="3"/>
      <dgm:spPr/>
    </dgm:pt>
    <dgm:pt modelId="{00B92C0F-C82C-47CD-A5BD-10AE09622A01}" type="pres">
      <dgm:prSet presAssocID="{4B15B46B-F122-41EF-ACAE-EDE0E1A3E3C9}" presName="vert1" presStyleCnt="0"/>
      <dgm:spPr/>
    </dgm:pt>
    <dgm:pt modelId="{37A69F49-47B5-4A7D-B263-CCA4489DA406}" type="pres">
      <dgm:prSet presAssocID="{CCC832A2-5CB3-4B17-9FF7-8560053522FD}" presName="thickLine" presStyleLbl="alignNode1" presStyleIdx="1" presStyleCnt="3"/>
      <dgm:spPr/>
    </dgm:pt>
    <dgm:pt modelId="{24E9C453-96A1-4727-903D-27CF95AC6694}" type="pres">
      <dgm:prSet presAssocID="{CCC832A2-5CB3-4B17-9FF7-8560053522FD}" presName="horz1" presStyleCnt="0"/>
      <dgm:spPr/>
    </dgm:pt>
    <dgm:pt modelId="{F247973B-2AA0-4FE9-885B-DB41AE1F0C60}" type="pres">
      <dgm:prSet presAssocID="{CCC832A2-5CB3-4B17-9FF7-8560053522FD}" presName="tx1" presStyleLbl="revTx" presStyleIdx="1" presStyleCnt="3"/>
      <dgm:spPr/>
    </dgm:pt>
    <dgm:pt modelId="{8A25B1E6-22D0-40E3-8570-3602C8FE4B34}" type="pres">
      <dgm:prSet presAssocID="{CCC832A2-5CB3-4B17-9FF7-8560053522FD}" presName="vert1" presStyleCnt="0"/>
      <dgm:spPr/>
    </dgm:pt>
    <dgm:pt modelId="{77F59FEF-7C19-447B-870B-0FDD817B15C8}" type="pres">
      <dgm:prSet presAssocID="{6E441251-463F-43EB-B8BC-E7AAE6EB2C95}" presName="thickLine" presStyleLbl="alignNode1" presStyleIdx="2" presStyleCnt="3"/>
      <dgm:spPr/>
    </dgm:pt>
    <dgm:pt modelId="{C3BAA4D2-F0DE-44E5-A15B-14F2F43B2F20}" type="pres">
      <dgm:prSet presAssocID="{6E441251-463F-43EB-B8BC-E7AAE6EB2C95}" presName="horz1" presStyleCnt="0"/>
      <dgm:spPr/>
    </dgm:pt>
    <dgm:pt modelId="{860CB319-5CE3-471A-9E27-84944A473D53}" type="pres">
      <dgm:prSet presAssocID="{6E441251-463F-43EB-B8BC-E7AAE6EB2C95}" presName="tx1" presStyleLbl="revTx" presStyleIdx="2" presStyleCnt="3"/>
      <dgm:spPr/>
    </dgm:pt>
    <dgm:pt modelId="{47B4C5D7-B124-4D55-B122-C00CF0973039}" type="pres">
      <dgm:prSet presAssocID="{6E441251-463F-43EB-B8BC-E7AAE6EB2C95}" presName="vert1" presStyleCnt="0"/>
      <dgm:spPr/>
    </dgm:pt>
  </dgm:ptLst>
  <dgm:cxnLst>
    <dgm:cxn modelId="{1B7AAB02-5CD6-418C-8141-73F7B6EC4F91}" type="presOf" srcId="{4B15B46B-F122-41EF-ACAE-EDE0E1A3E3C9}" destId="{93E658C6-77F8-4EB8-B203-A96BB1B5BF36}" srcOrd="0" destOrd="0" presId="urn:microsoft.com/office/officeart/2008/layout/LinedList"/>
    <dgm:cxn modelId="{E3E0F53C-34D3-4566-B486-42AF92E3B795}" srcId="{8FA0D6C1-860A-44AC-BFE6-7409067D2F36}" destId="{6E441251-463F-43EB-B8BC-E7AAE6EB2C95}" srcOrd="2" destOrd="0" parTransId="{0DB021AF-45FC-4F43-A9A8-2240F88A9019}" sibTransId="{049081B2-0726-4CB7-B24F-7B3FE2DAD3C8}"/>
    <dgm:cxn modelId="{61CD4B5C-C9EC-49D4-8072-19FEE5FE8ABD}" type="presOf" srcId="{CCC832A2-5CB3-4B17-9FF7-8560053522FD}" destId="{F247973B-2AA0-4FE9-885B-DB41AE1F0C60}" srcOrd="0" destOrd="0" presId="urn:microsoft.com/office/officeart/2008/layout/LinedList"/>
    <dgm:cxn modelId="{52687869-83E5-4540-8A3E-E093EB37E95C}" srcId="{8FA0D6C1-860A-44AC-BFE6-7409067D2F36}" destId="{4B15B46B-F122-41EF-ACAE-EDE0E1A3E3C9}" srcOrd="0" destOrd="0" parTransId="{F55694BA-6339-4094-B85E-B6F80D5966C9}" sibTransId="{1AB1A72D-9F02-4AD5-8A17-A6CAFA5C91D9}"/>
    <dgm:cxn modelId="{3454CFC2-AEA1-40BB-B122-D5BDA64F92C9}" srcId="{8FA0D6C1-860A-44AC-BFE6-7409067D2F36}" destId="{CCC832A2-5CB3-4B17-9FF7-8560053522FD}" srcOrd="1" destOrd="0" parTransId="{DFAEC5EC-2774-49D2-9A5B-0AF48E9345A9}" sibTransId="{C41834E5-9ABC-4CEF-B101-29607A87132F}"/>
    <dgm:cxn modelId="{DD3AB8C6-9188-4475-B3C7-48280819D13B}" type="presOf" srcId="{8FA0D6C1-860A-44AC-BFE6-7409067D2F36}" destId="{AB333FFA-6154-4DC3-BCBB-FF241F731001}" srcOrd="0" destOrd="0" presId="urn:microsoft.com/office/officeart/2008/layout/LinedList"/>
    <dgm:cxn modelId="{8D0073ED-AF71-4F22-8894-EDAA9721D692}" type="presOf" srcId="{6E441251-463F-43EB-B8BC-E7AAE6EB2C95}" destId="{860CB319-5CE3-471A-9E27-84944A473D53}" srcOrd="0" destOrd="0" presId="urn:microsoft.com/office/officeart/2008/layout/LinedList"/>
    <dgm:cxn modelId="{7C95AAFD-7849-4BC2-9ED4-75FBFDD0AA37}" type="presParOf" srcId="{AB333FFA-6154-4DC3-BCBB-FF241F731001}" destId="{01578C77-2FED-48D4-8710-05117FEDC77B}" srcOrd="0" destOrd="0" presId="urn:microsoft.com/office/officeart/2008/layout/LinedList"/>
    <dgm:cxn modelId="{2EEA1B4A-9460-40C0-A825-8A09F164BD8D}" type="presParOf" srcId="{AB333FFA-6154-4DC3-BCBB-FF241F731001}" destId="{A5384974-840A-4AE6-917A-6FC7462791C5}" srcOrd="1" destOrd="0" presId="urn:microsoft.com/office/officeart/2008/layout/LinedList"/>
    <dgm:cxn modelId="{1C3DB89E-40CA-42D2-A9AF-0CEC0B8AC853}" type="presParOf" srcId="{A5384974-840A-4AE6-917A-6FC7462791C5}" destId="{93E658C6-77F8-4EB8-B203-A96BB1B5BF36}" srcOrd="0" destOrd="0" presId="urn:microsoft.com/office/officeart/2008/layout/LinedList"/>
    <dgm:cxn modelId="{7D7E4BFC-CDCC-4CC0-B174-F7862C7AF18A}" type="presParOf" srcId="{A5384974-840A-4AE6-917A-6FC7462791C5}" destId="{00B92C0F-C82C-47CD-A5BD-10AE09622A01}" srcOrd="1" destOrd="0" presId="urn:microsoft.com/office/officeart/2008/layout/LinedList"/>
    <dgm:cxn modelId="{75EC7E1C-78D8-439F-BC85-AC2A9AEA9DD2}" type="presParOf" srcId="{AB333FFA-6154-4DC3-BCBB-FF241F731001}" destId="{37A69F49-47B5-4A7D-B263-CCA4489DA406}" srcOrd="2" destOrd="0" presId="urn:microsoft.com/office/officeart/2008/layout/LinedList"/>
    <dgm:cxn modelId="{245F3409-CB22-4CA2-B046-390494E9F1F9}" type="presParOf" srcId="{AB333FFA-6154-4DC3-BCBB-FF241F731001}" destId="{24E9C453-96A1-4727-903D-27CF95AC6694}" srcOrd="3" destOrd="0" presId="urn:microsoft.com/office/officeart/2008/layout/LinedList"/>
    <dgm:cxn modelId="{210ABCDD-E5AB-4452-A98B-FFFB42BC6160}" type="presParOf" srcId="{24E9C453-96A1-4727-903D-27CF95AC6694}" destId="{F247973B-2AA0-4FE9-885B-DB41AE1F0C60}" srcOrd="0" destOrd="0" presId="urn:microsoft.com/office/officeart/2008/layout/LinedList"/>
    <dgm:cxn modelId="{B9858536-6893-4999-A80F-169EC3774117}" type="presParOf" srcId="{24E9C453-96A1-4727-903D-27CF95AC6694}" destId="{8A25B1E6-22D0-40E3-8570-3602C8FE4B34}" srcOrd="1" destOrd="0" presId="urn:microsoft.com/office/officeart/2008/layout/LinedList"/>
    <dgm:cxn modelId="{AB87FD61-850D-4508-80DA-41B5ACEB1B3B}" type="presParOf" srcId="{AB333FFA-6154-4DC3-BCBB-FF241F731001}" destId="{77F59FEF-7C19-447B-870B-0FDD817B15C8}" srcOrd="4" destOrd="0" presId="urn:microsoft.com/office/officeart/2008/layout/LinedList"/>
    <dgm:cxn modelId="{1C8AEA4E-DA5E-45E4-BC56-CD9A3ED056A8}" type="presParOf" srcId="{AB333FFA-6154-4DC3-BCBB-FF241F731001}" destId="{C3BAA4D2-F0DE-44E5-A15B-14F2F43B2F20}" srcOrd="5" destOrd="0" presId="urn:microsoft.com/office/officeart/2008/layout/LinedList"/>
    <dgm:cxn modelId="{2536839F-9C48-4CEF-8B10-064D49D29712}" type="presParOf" srcId="{C3BAA4D2-F0DE-44E5-A15B-14F2F43B2F20}" destId="{860CB319-5CE3-471A-9E27-84944A473D53}" srcOrd="0" destOrd="0" presId="urn:microsoft.com/office/officeart/2008/layout/LinedList"/>
    <dgm:cxn modelId="{AAF6DF46-6A84-4E61-890F-448F02D488BA}" type="presParOf" srcId="{C3BAA4D2-F0DE-44E5-A15B-14F2F43B2F20}" destId="{47B4C5D7-B124-4D55-B122-C00CF097303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6CEAABD-745F-44B0-997E-A2A2F916ECE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DC41DF3-8E20-4106-BBFD-9BAB3E9CDD98}">
      <dgm:prSet/>
      <dgm:spPr/>
      <dgm:t>
        <a:bodyPr/>
        <a:lstStyle/>
        <a:p>
          <a:pPr>
            <a:defRPr cap="all"/>
          </a:pPr>
          <a:r>
            <a:rPr lang="en-US"/>
            <a:t>Use of default credentials</a:t>
          </a:r>
        </a:p>
      </dgm:t>
    </dgm:pt>
    <dgm:pt modelId="{AC1ECC1A-A637-47B8-8963-9E433444A434}" type="parTrans" cxnId="{FE208EE5-C40C-4543-A171-6B762AFAB991}">
      <dgm:prSet/>
      <dgm:spPr/>
      <dgm:t>
        <a:bodyPr/>
        <a:lstStyle/>
        <a:p>
          <a:endParaRPr lang="en-US"/>
        </a:p>
      </dgm:t>
    </dgm:pt>
    <dgm:pt modelId="{3FAA99AE-722C-4C14-BEDC-309551DEC73B}" type="sibTrans" cxnId="{FE208EE5-C40C-4543-A171-6B762AFAB991}">
      <dgm:prSet/>
      <dgm:spPr/>
      <dgm:t>
        <a:bodyPr/>
        <a:lstStyle/>
        <a:p>
          <a:endParaRPr lang="en-US"/>
        </a:p>
      </dgm:t>
    </dgm:pt>
    <dgm:pt modelId="{49342F89-4C7D-44AC-A22A-180BE31B625E}">
      <dgm:prSet/>
      <dgm:spPr/>
      <dgm:t>
        <a:bodyPr/>
        <a:lstStyle/>
        <a:p>
          <a:pPr>
            <a:defRPr cap="all"/>
          </a:pPr>
          <a:r>
            <a:rPr lang="en-US"/>
            <a:t>Weak password policies</a:t>
          </a:r>
        </a:p>
      </dgm:t>
    </dgm:pt>
    <dgm:pt modelId="{04EDC404-5444-4354-A38A-8C6C1B2BE313}" type="parTrans" cxnId="{D7E88A6E-17A6-4893-A707-8E7D081F7FF5}">
      <dgm:prSet/>
      <dgm:spPr/>
      <dgm:t>
        <a:bodyPr/>
        <a:lstStyle/>
        <a:p>
          <a:endParaRPr lang="en-US"/>
        </a:p>
      </dgm:t>
    </dgm:pt>
    <dgm:pt modelId="{E6C9200C-BB5D-4E78-A9DA-AA56D015D04F}" type="sibTrans" cxnId="{D7E88A6E-17A6-4893-A707-8E7D081F7FF5}">
      <dgm:prSet/>
      <dgm:spPr/>
      <dgm:t>
        <a:bodyPr/>
        <a:lstStyle/>
        <a:p>
          <a:endParaRPr lang="en-US"/>
        </a:p>
      </dgm:t>
    </dgm:pt>
    <dgm:pt modelId="{7E58743E-46F8-496C-92A2-E1FA108F0120}">
      <dgm:prSet/>
      <dgm:spPr/>
      <dgm:t>
        <a:bodyPr/>
        <a:lstStyle/>
        <a:p>
          <a:pPr>
            <a:defRPr cap="all"/>
          </a:pPr>
          <a:r>
            <a:rPr lang="en-US"/>
            <a:t>Lack of Multi-Factor Authentication (MFA)</a:t>
          </a:r>
        </a:p>
      </dgm:t>
    </dgm:pt>
    <dgm:pt modelId="{13889B0E-F944-4D9B-8BBE-D8B248334D11}" type="parTrans" cxnId="{1095C8B9-33CE-4BBB-AC2E-27B346797626}">
      <dgm:prSet/>
      <dgm:spPr/>
      <dgm:t>
        <a:bodyPr/>
        <a:lstStyle/>
        <a:p>
          <a:endParaRPr lang="en-US"/>
        </a:p>
      </dgm:t>
    </dgm:pt>
    <dgm:pt modelId="{60B2B7C5-6492-4D4E-9643-F9B047C3F19B}" type="sibTrans" cxnId="{1095C8B9-33CE-4BBB-AC2E-27B346797626}">
      <dgm:prSet/>
      <dgm:spPr/>
      <dgm:t>
        <a:bodyPr/>
        <a:lstStyle/>
        <a:p>
          <a:endParaRPr lang="en-US"/>
        </a:p>
      </dgm:t>
    </dgm:pt>
    <dgm:pt modelId="{92C7BECF-6BB4-40DC-8B2C-BF9AC34F631C}" type="pres">
      <dgm:prSet presAssocID="{E6CEAABD-745F-44B0-997E-A2A2F916ECE8}" presName="root" presStyleCnt="0">
        <dgm:presLayoutVars>
          <dgm:dir/>
          <dgm:resizeHandles val="exact"/>
        </dgm:presLayoutVars>
      </dgm:prSet>
      <dgm:spPr/>
    </dgm:pt>
    <dgm:pt modelId="{D52D760B-981F-4BBA-84B1-F4F5B89392BB}" type="pres">
      <dgm:prSet presAssocID="{1DC41DF3-8E20-4106-BBFD-9BAB3E9CDD98}" presName="compNode" presStyleCnt="0"/>
      <dgm:spPr/>
    </dgm:pt>
    <dgm:pt modelId="{2D2DE23B-5BC1-4293-86CD-6CF3F645BB6C}" type="pres">
      <dgm:prSet presAssocID="{1DC41DF3-8E20-4106-BBFD-9BAB3E9CDD98}" presName="iconBgRect" presStyleLbl="bgShp" presStyleIdx="0" presStyleCnt="3"/>
      <dgm:spPr/>
    </dgm:pt>
    <dgm:pt modelId="{3F6C579F-D80C-4629-A5A5-A82D09ED25AA}" type="pres">
      <dgm:prSet presAssocID="{1DC41DF3-8E20-4106-BBFD-9BAB3E9CDD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91962AB-394A-4D72-861C-F311ED22411A}" type="pres">
      <dgm:prSet presAssocID="{1DC41DF3-8E20-4106-BBFD-9BAB3E9CDD98}" presName="spaceRect" presStyleCnt="0"/>
      <dgm:spPr/>
    </dgm:pt>
    <dgm:pt modelId="{FBDAFDA6-D512-4BB8-A51C-06FCDDF779AC}" type="pres">
      <dgm:prSet presAssocID="{1DC41DF3-8E20-4106-BBFD-9BAB3E9CDD98}" presName="textRect" presStyleLbl="revTx" presStyleIdx="0" presStyleCnt="3">
        <dgm:presLayoutVars>
          <dgm:chMax val="1"/>
          <dgm:chPref val="1"/>
        </dgm:presLayoutVars>
      </dgm:prSet>
      <dgm:spPr/>
    </dgm:pt>
    <dgm:pt modelId="{212D59D9-36F3-438C-8D2D-6D25D0D6A579}" type="pres">
      <dgm:prSet presAssocID="{3FAA99AE-722C-4C14-BEDC-309551DEC73B}" presName="sibTrans" presStyleCnt="0"/>
      <dgm:spPr/>
    </dgm:pt>
    <dgm:pt modelId="{93074D59-59AB-413C-8204-7E4717E5F6E9}" type="pres">
      <dgm:prSet presAssocID="{49342F89-4C7D-44AC-A22A-180BE31B625E}" presName="compNode" presStyleCnt="0"/>
      <dgm:spPr/>
    </dgm:pt>
    <dgm:pt modelId="{F4C9C0AA-7891-4193-AFBC-732F95EBA571}" type="pres">
      <dgm:prSet presAssocID="{49342F89-4C7D-44AC-A22A-180BE31B625E}" presName="iconBgRect" presStyleLbl="bgShp" presStyleIdx="1" presStyleCnt="3"/>
      <dgm:spPr/>
    </dgm:pt>
    <dgm:pt modelId="{F8B51BAC-F956-4541-B4D1-33E4866F6157}" type="pres">
      <dgm:prSet presAssocID="{49342F89-4C7D-44AC-A22A-180BE31B62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13770EFE-D8F6-4726-8FCF-5C7619DBBAEB}" type="pres">
      <dgm:prSet presAssocID="{49342F89-4C7D-44AC-A22A-180BE31B625E}" presName="spaceRect" presStyleCnt="0"/>
      <dgm:spPr/>
    </dgm:pt>
    <dgm:pt modelId="{806C7BC9-73A5-4024-9305-C644918C1793}" type="pres">
      <dgm:prSet presAssocID="{49342F89-4C7D-44AC-A22A-180BE31B625E}" presName="textRect" presStyleLbl="revTx" presStyleIdx="1" presStyleCnt="3">
        <dgm:presLayoutVars>
          <dgm:chMax val="1"/>
          <dgm:chPref val="1"/>
        </dgm:presLayoutVars>
      </dgm:prSet>
      <dgm:spPr/>
    </dgm:pt>
    <dgm:pt modelId="{8A6D5D83-A362-467E-A0F9-25305DCE3665}" type="pres">
      <dgm:prSet presAssocID="{E6C9200C-BB5D-4E78-A9DA-AA56D015D04F}" presName="sibTrans" presStyleCnt="0"/>
      <dgm:spPr/>
    </dgm:pt>
    <dgm:pt modelId="{4884F0D5-33F2-43D7-8FD9-9B59229D7BAA}" type="pres">
      <dgm:prSet presAssocID="{7E58743E-46F8-496C-92A2-E1FA108F0120}" presName="compNode" presStyleCnt="0"/>
      <dgm:spPr/>
    </dgm:pt>
    <dgm:pt modelId="{00750B06-F74F-482A-9E81-EB14F4EB7B34}" type="pres">
      <dgm:prSet presAssocID="{7E58743E-46F8-496C-92A2-E1FA108F0120}" presName="iconBgRect" presStyleLbl="bgShp" presStyleIdx="2" presStyleCnt="3"/>
      <dgm:spPr/>
    </dgm:pt>
    <dgm:pt modelId="{A327176D-DB26-4962-ADFE-820581CC980F}" type="pres">
      <dgm:prSet presAssocID="{7E58743E-46F8-496C-92A2-E1FA108F01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F5751459-3CE7-46BF-B7BD-D69B0E9BC9F1}" type="pres">
      <dgm:prSet presAssocID="{7E58743E-46F8-496C-92A2-E1FA108F0120}" presName="spaceRect" presStyleCnt="0"/>
      <dgm:spPr/>
    </dgm:pt>
    <dgm:pt modelId="{A4FB5677-0074-4CFB-9449-9E32B8FBEC75}" type="pres">
      <dgm:prSet presAssocID="{7E58743E-46F8-496C-92A2-E1FA108F0120}" presName="textRect" presStyleLbl="revTx" presStyleIdx="2" presStyleCnt="3">
        <dgm:presLayoutVars>
          <dgm:chMax val="1"/>
          <dgm:chPref val="1"/>
        </dgm:presLayoutVars>
      </dgm:prSet>
      <dgm:spPr/>
    </dgm:pt>
  </dgm:ptLst>
  <dgm:cxnLst>
    <dgm:cxn modelId="{DA37DC0C-C380-464A-B835-DD64FD51744A}" type="presOf" srcId="{1DC41DF3-8E20-4106-BBFD-9BAB3E9CDD98}" destId="{FBDAFDA6-D512-4BB8-A51C-06FCDDF779AC}" srcOrd="0" destOrd="0" presId="urn:microsoft.com/office/officeart/2018/5/layout/IconCircleLabelList"/>
    <dgm:cxn modelId="{32B11525-97EE-4D56-9D15-A71ED1E7F9C0}" type="presOf" srcId="{E6CEAABD-745F-44B0-997E-A2A2F916ECE8}" destId="{92C7BECF-6BB4-40DC-8B2C-BF9AC34F631C}" srcOrd="0" destOrd="0" presId="urn:microsoft.com/office/officeart/2018/5/layout/IconCircleLabelList"/>
    <dgm:cxn modelId="{2EF4EF5B-8B1E-472A-91D2-6952BC89DE2B}" type="presOf" srcId="{7E58743E-46F8-496C-92A2-E1FA108F0120}" destId="{A4FB5677-0074-4CFB-9449-9E32B8FBEC75}" srcOrd="0" destOrd="0" presId="urn:microsoft.com/office/officeart/2018/5/layout/IconCircleLabelList"/>
    <dgm:cxn modelId="{D7E88A6E-17A6-4893-A707-8E7D081F7FF5}" srcId="{E6CEAABD-745F-44B0-997E-A2A2F916ECE8}" destId="{49342F89-4C7D-44AC-A22A-180BE31B625E}" srcOrd="1" destOrd="0" parTransId="{04EDC404-5444-4354-A38A-8C6C1B2BE313}" sibTransId="{E6C9200C-BB5D-4E78-A9DA-AA56D015D04F}"/>
    <dgm:cxn modelId="{1095C8B9-33CE-4BBB-AC2E-27B346797626}" srcId="{E6CEAABD-745F-44B0-997E-A2A2F916ECE8}" destId="{7E58743E-46F8-496C-92A2-E1FA108F0120}" srcOrd="2" destOrd="0" parTransId="{13889B0E-F944-4D9B-8BBE-D8B248334D11}" sibTransId="{60B2B7C5-6492-4D4E-9643-F9B047C3F19B}"/>
    <dgm:cxn modelId="{30F5E6D3-99C6-48C7-B6E7-EAE8BE2375A7}" type="presOf" srcId="{49342F89-4C7D-44AC-A22A-180BE31B625E}" destId="{806C7BC9-73A5-4024-9305-C644918C1793}" srcOrd="0" destOrd="0" presId="urn:microsoft.com/office/officeart/2018/5/layout/IconCircleLabelList"/>
    <dgm:cxn modelId="{FE208EE5-C40C-4543-A171-6B762AFAB991}" srcId="{E6CEAABD-745F-44B0-997E-A2A2F916ECE8}" destId="{1DC41DF3-8E20-4106-BBFD-9BAB3E9CDD98}" srcOrd="0" destOrd="0" parTransId="{AC1ECC1A-A637-47B8-8963-9E433444A434}" sibTransId="{3FAA99AE-722C-4C14-BEDC-309551DEC73B}"/>
    <dgm:cxn modelId="{D6792105-5963-4796-BB58-3B2332650BE5}" type="presParOf" srcId="{92C7BECF-6BB4-40DC-8B2C-BF9AC34F631C}" destId="{D52D760B-981F-4BBA-84B1-F4F5B89392BB}" srcOrd="0" destOrd="0" presId="urn:microsoft.com/office/officeart/2018/5/layout/IconCircleLabelList"/>
    <dgm:cxn modelId="{1E996C31-BFB9-4704-ACBA-51F423E5639E}" type="presParOf" srcId="{D52D760B-981F-4BBA-84B1-F4F5B89392BB}" destId="{2D2DE23B-5BC1-4293-86CD-6CF3F645BB6C}" srcOrd="0" destOrd="0" presId="urn:microsoft.com/office/officeart/2018/5/layout/IconCircleLabelList"/>
    <dgm:cxn modelId="{7995F7AC-E0FF-4E39-949E-2502F1C14E44}" type="presParOf" srcId="{D52D760B-981F-4BBA-84B1-F4F5B89392BB}" destId="{3F6C579F-D80C-4629-A5A5-A82D09ED25AA}" srcOrd="1" destOrd="0" presId="urn:microsoft.com/office/officeart/2018/5/layout/IconCircleLabelList"/>
    <dgm:cxn modelId="{DB75127C-47B4-4835-9329-696BF406A5B9}" type="presParOf" srcId="{D52D760B-981F-4BBA-84B1-F4F5B89392BB}" destId="{491962AB-394A-4D72-861C-F311ED22411A}" srcOrd="2" destOrd="0" presId="urn:microsoft.com/office/officeart/2018/5/layout/IconCircleLabelList"/>
    <dgm:cxn modelId="{36E43BB7-8903-4D43-82AE-9F19C93740AA}" type="presParOf" srcId="{D52D760B-981F-4BBA-84B1-F4F5B89392BB}" destId="{FBDAFDA6-D512-4BB8-A51C-06FCDDF779AC}" srcOrd="3" destOrd="0" presId="urn:microsoft.com/office/officeart/2018/5/layout/IconCircleLabelList"/>
    <dgm:cxn modelId="{E3FFC3D2-CE2D-4E38-BBF2-98D277615AEE}" type="presParOf" srcId="{92C7BECF-6BB4-40DC-8B2C-BF9AC34F631C}" destId="{212D59D9-36F3-438C-8D2D-6D25D0D6A579}" srcOrd="1" destOrd="0" presId="urn:microsoft.com/office/officeart/2018/5/layout/IconCircleLabelList"/>
    <dgm:cxn modelId="{72A01E89-A462-4EBA-AC35-1F67B44B0287}" type="presParOf" srcId="{92C7BECF-6BB4-40DC-8B2C-BF9AC34F631C}" destId="{93074D59-59AB-413C-8204-7E4717E5F6E9}" srcOrd="2" destOrd="0" presId="urn:microsoft.com/office/officeart/2018/5/layout/IconCircleLabelList"/>
    <dgm:cxn modelId="{763911AF-0F2C-4E24-BB4F-F5FB56B88E51}" type="presParOf" srcId="{93074D59-59AB-413C-8204-7E4717E5F6E9}" destId="{F4C9C0AA-7891-4193-AFBC-732F95EBA571}" srcOrd="0" destOrd="0" presId="urn:microsoft.com/office/officeart/2018/5/layout/IconCircleLabelList"/>
    <dgm:cxn modelId="{7308EF43-E548-4156-8ABE-D60656E13AD6}" type="presParOf" srcId="{93074D59-59AB-413C-8204-7E4717E5F6E9}" destId="{F8B51BAC-F956-4541-B4D1-33E4866F6157}" srcOrd="1" destOrd="0" presId="urn:microsoft.com/office/officeart/2018/5/layout/IconCircleLabelList"/>
    <dgm:cxn modelId="{978D7930-0250-45A7-AB8F-42FA296E01C3}" type="presParOf" srcId="{93074D59-59AB-413C-8204-7E4717E5F6E9}" destId="{13770EFE-D8F6-4726-8FCF-5C7619DBBAEB}" srcOrd="2" destOrd="0" presId="urn:microsoft.com/office/officeart/2018/5/layout/IconCircleLabelList"/>
    <dgm:cxn modelId="{7C4CEBF7-1039-4369-AFAB-2CD270E93865}" type="presParOf" srcId="{93074D59-59AB-413C-8204-7E4717E5F6E9}" destId="{806C7BC9-73A5-4024-9305-C644918C1793}" srcOrd="3" destOrd="0" presId="urn:microsoft.com/office/officeart/2018/5/layout/IconCircleLabelList"/>
    <dgm:cxn modelId="{6995F079-8689-4888-B220-FE5F9B555A99}" type="presParOf" srcId="{92C7BECF-6BB4-40DC-8B2C-BF9AC34F631C}" destId="{8A6D5D83-A362-467E-A0F9-25305DCE3665}" srcOrd="3" destOrd="0" presId="urn:microsoft.com/office/officeart/2018/5/layout/IconCircleLabelList"/>
    <dgm:cxn modelId="{1228456B-8CF5-4013-9DAB-1B9CBACDE5D6}" type="presParOf" srcId="{92C7BECF-6BB4-40DC-8B2C-BF9AC34F631C}" destId="{4884F0D5-33F2-43D7-8FD9-9B59229D7BAA}" srcOrd="4" destOrd="0" presId="urn:microsoft.com/office/officeart/2018/5/layout/IconCircleLabelList"/>
    <dgm:cxn modelId="{75D8F096-DB48-440E-9B25-C468B2B4A494}" type="presParOf" srcId="{4884F0D5-33F2-43D7-8FD9-9B59229D7BAA}" destId="{00750B06-F74F-482A-9E81-EB14F4EB7B34}" srcOrd="0" destOrd="0" presId="urn:microsoft.com/office/officeart/2018/5/layout/IconCircleLabelList"/>
    <dgm:cxn modelId="{4C0AD4DE-9007-439C-A510-1CD5FC0460D5}" type="presParOf" srcId="{4884F0D5-33F2-43D7-8FD9-9B59229D7BAA}" destId="{A327176D-DB26-4962-ADFE-820581CC980F}" srcOrd="1" destOrd="0" presId="urn:microsoft.com/office/officeart/2018/5/layout/IconCircleLabelList"/>
    <dgm:cxn modelId="{D5660050-F255-42A7-98EB-E6EA269676C5}" type="presParOf" srcId="{4884F0D5-33F2-43D7-8FD9-9B59229D7BAA}" destId="{F5751459-3CE7-46BF-B7BD-D69B0E9BC9F1}" srcOrd="2" destOrd="0" presId="urn:microsoft.com/office/officeart/2018/5/layout/IconCircleLabelList"/>
    <dgm:cxn modelId="{8C8138AD-E0C7-4613-A517-0853C591AF09}" type="presParOf" srcId="{4884F0D5-33F2-43D7-8FD9-9B59229D7BAA}" destId="{A4FB5677-0074-4CFB-9449-9E32B8FBEC7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F220161-BCE6-4F92-BCA5-79F6F0614F1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0826319-42B4-4E62-B147-BA72DA7D6DC7}">
      <dgm:prSet/>
      <dgm:spPr/>
      <dgm:t>
        <a:bodyPr/>
        <a:lstStyle/>
        <a:p>
          <a:r>
            <a:rPr lang="en-US"/>
            <a:t>Brute force and dictionary attacks</a:t>
          </a:r>
        </a:p>
      </dgm:t>
    </dgm:pt>
    <dgm:pt modelId="{AF014E6C-1EC8-4ED9-9ED3-46C209EB3CAC}" type="parTrans" cxnId="{6F11BDA4-929F-4A7A-A0E5-F7C18375C790}">
      <dgm:prSet/>
      <dgm:spPr/>
      <dgm:t>
        <a:bodyPr/>
        <a:lstStyle/>
        <a:p>
          <a:endParaRPr lang="en-US"/>
        </a:p>
      </dgm:t>
    </dgm:pt>
    <dgm:pt modelId="{504B170D-CACD-4EEB-B229-3C5ABFBB55A5}" type="sibTrans" cxnId="{6F11BDA4-929F-4A7A-A0E5-F7C18375C790}">
      <dgm:prSet/>
      <dgm:spPr/>
      <dgm:t>
        <a:bodyPr/>
        <a:lstStyle/>
        <a:p>
          <a:endParaRPr lang="en-US"/>
        </a:p>
      </dgm:t>
    </dgm:pt>
    <dgm:pt modelId="{ECB8175E-6A2A-4180-B63A-DDAD6BDF7A86}">
      <dgm:prSet/>
      <dgm:spPr/>
      <dgm:t>
        <a:bodyPr/>
        <a:lstStyle/>
        <a:p>
          <a:r>
            <a:rPr lang="en-US"/>
            <a:t>Credential stuffing</a:t>
          </a:r>
        </a:p>
      </dgm:t>
    </dgm:pt>
    <dgm:pt modelId="{F38D1E67-E008-44F9-94C6-4D08E3AB0A43}" type="parTrans" cxnId="{5D78AFD3-5760-445F-8501-7CD3112EA888}">
      <dgm:prSet/>
      <dgm:spPr/>
      <dgm:t>
        <a:bodyPr/>
        <a:lstStyle/>
        <a:p>
          <a:endParaRPr lang="en-US"/>
        </a:p>
      </dgm:t>
    </dgm:pt>
    <dgm:pt modelId="{C3BB1097-1FF2-4B57-A84C-BA455EB915D1}" type="sibTrans" cxnId="{5D78AFD3-5760-445F-8501-7CD3112EA888}">
      <dgm:prSet/>
      <dgm:spPr/>
      <dgm:t>
        <a:bodyPr/>
        <a:lstStyle/>
        <a:p>
          <a:endParaRPr lang="en-US"/>
        </a:p>
      </dgm:t>
    </dgm:pt>
    <dgm:pt modelId="{2AC653E7-2CD7-4DD8-BC65-BF700B497951}" type="pres">
      <dgm:prSet presAssocID="{1F220161-BCE6-4F92-BCA5-79F6F0614F17}" presName="root" presStyleCnt="0">
        <dgm:presLayoutVars>
          <dgm:dir/>
          <dgm:resizeHandles val="exact"/>
        </dgm:presLayoutVars>
      </dgm:prSet>
      <dgm:spPr/>
    </dgm:pt>
    <dgm:pt modelId="{6F90D8B2-EDEE-4B05-8CB1-623F257A9C89}" type="pres">
      <dgm:prSet presAssocID="{90826319-42B4-4E62-B147-BA72DA7D6DC7}" presName="compNode" presStyleCnt="0"/>
      <dgm:spPr/>
    </dgm:pt>
    <dgm:pt modelId="{FC6AA8F3-339B-451D-BD69-316C50F665FA}" type="pres">
      <dgm:prSet presAssocID="{90826319-42B4-4E62-B147-BA72DA7D6D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6C249AE1-49DA-41BB-8B6B-8EEA28913866}" type="pres">
      <dgm:prSet presAssocID="{90826319-42B4-4E62-B147-BA72DA7D6DC7}" presName="spaceRect" presStyleCnt="0"/>
      <dgm:spPr/>
    </dgm:pt>
    <dgm:pt modelId="{613200D0-F008-466A-990A-F563D1D8DE1B}" type="pres">
      <dgm:prSet presAssocID="{90826319-42B4-4E62-B147-BA72DA7D6DC7}" presName="textRect" presStyleLbl="revTx" presStyleIdx="0" presStyleCnt="2">
        <dgm:presLayoutVars>
          <dgm:chMax val="1"/>
          <dgm:chPref val="1"/>
        </dgm:presLayoutVars>
      </dgm:prSet>
      <dgm:spPr/>
    </dgm:pt>
    <dgm:pt modelId="{EBC90AAF-3678-46B7-8498-7E7CB5B8FCBF}" type="pres">
      <dgm:prSet presAssocID="{504B170D-CACD-4EEB-B229-3C5ABFBB55A5}" presName="sibTrans" presStyleCnt="0"/>
      <dgm:spPr/>
    </dgm:pt>
    <dgm:pt modelId="{CA935B7A-A7AA-4CFB-A08E-337FF3C3BD61}" type="pres">
      <dgm:prSet presAssocID="{ECB8175E-6A2A-4180-B63A-DDAD6BDF7A86}" presName="compNode" presStyleCnt="0"/>
      <dgm:spPr/>
    </dgm:pt>
    <dgm:pt modelId="{5A9E29BA-D3D3-444C-A572-979C1436C333}" type="pres">
      <dgm:prSet presAssocID="{ECB8175E-6A2A-4180-B63A-DDAD6BDF7A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D9799D25-40FA-4C77-B6C8-C5F82817A66D}" type="pres">
      <dgm:prSet presAssocID="{ECB8175E-6A2A-4180-B63A-DDAD6BDF7A86}" presName="spaceRect" presStyleCnt="0"/>
      <dgm:spPr/>
    </dgm:pt>
    <dgm:pt modelId="{C9C008DE-E77D-4B28-B194-31BA70A423F7}" type="pres">
      <dgm:prSet presAssocID="{ECB8175E-6A2A-4180-B63A-DDAD6BDF7A86}" presName="textRect" presStyleLbl="revTx" presStyleIdx="1" presStyleCnt="2">
        <dgm:presLayoutVars>
          <dgm:chMax val="1"/>
          <dgm:chPref val="1"/>
        </dgm:presLayoutVars>
      </dgm:prSet>
      <dgm:spPr/>
    </dgm:pt>
  </dgm:ptLst>
  <dgm:cxnLst>
    <dgm:cxn modelId="{32143E12-6409-4257-8C28-7219A54EF3E0}" type="presOf" srcId="{ECB8175E-6A2A-4180-B63A-DDAD6BDF7A86}" destId="{C9C008DE-E77D-4B28-B194-31BA70A423F7}" srcOrd="0" destOrd="0" presId="urn:microsoft.com/office/officeart/2018/2/layout/IconLabelList"/>
    <dgm:cxn modelId="{6F11BDA4-929F-4A7A-A0E5-F7C18375C790}" srcId="{1F220161-BCE6-4F92-BCA5-79F6F0614F17}" destId="{90826319-42B4-4E62-B147-BA72DA7D6DC7}" srcOrd="0" destOrd="0" parTransId="{AF014E6C-1EC8-4ED9-9ED3-46C209EB3CAC}" sibTransId="{504B170D-CACD-4EEB-B229-3C5ABFBB55A5}"/>
    <dgm:cxn modelId="{689985C5-B66B-4FC7-920D-B3212BDED672}" type="presOf" srcId="{1F220161-BCE6-4F92-BCA5-79F6F0614F17}" destId="{2AC653E7-2CD7-4DD8-BC65-BF700B497951}" srcOrd="0" destOrd="0" presId="urn:microsoft.com/office/officeart/2018/2/layout/IconLabelList"/>
    <dgm:cxn modelId="{5D78AFD3-5760-445F-8501-7CD3112EA888}" srcId="{1F220161-BCE6-4F92-BCA5-79F6F0614F17}" destId="{ECB8175E-6A2A-4180-B63A-DDAD6BDF7A86}" srcOrd="1" destOrd="0" parTransId="{F38D1E67-E008-44F9-94C6-4D08E3AB0A43}" sibTransId="{C3BB1097-1FF2-4B57-A84C-BA455EB915D1}"/>
    <dgm:cxn modelId="{F9D3B3E4-983F-4D05-8952-D28EB9BFDCAC}" type="presOf" srcId="{90826319-42B4-4E62-B147-BA72DA7D6DC7}" destId="{613200D0-F008-466A-990A-F563D1D8DE1B}" srcOrd="0" destOrd="0" presId="urn:microsoft.com/office/officeart/2018/2/layout/IconLabelList"/>
    <dgm:cxn modelId="{3245694D-0B04-4E8D-BE58-DE9F732CE340}" type="presParOf" srcId="{2AC653E7-2CD7-4DD8-BC65-BF700B497951}" destId="{6F90D8B2-EDEE-4B05-8CB1-623F257A9C89}" srcOrd="0" destOrd="0" presId="urn:microsoft.com/office/officeart/2018/2/layout/IconLabelList"/>
    <dgm:cxn modelId="{ECE123E5-718E-476C-A97C-3DAEFDCB9C75}" type="presParOf" srcId="{6F90D8B2-EDEE-4B05-8CB1-623F257A9C89}" destId="{FC6AA8F3-339B-451D-BD69-316C50F665FA}" srcOrd="0" destOrd="0" presId="urn:microsoft.com/office/officeart/2018/2/layout/IconLabelList"/>
    <dgm:cxn modelId="{66AB8775-256F-4CB8-A012-085FDBF2311F}" type="presParOf" srcId="{6F90D8B2-EDEE-4B05-8CB1-623F257A9C89}" destId="{6C249AE1-49DA-41BB-8B6B-8EEA28913866}" srcOrd="1" destOrd="0" presId="urn:microsoft.com/office/officeart/2018/2/layout/IconLabelList"/>
    <dgm:cxn modelId="{0D9F5C99-A495-47A4-BA2A-60B98CF817C7}" type="presParOf" srcId="{6F90D8B2-EDEE-4B05-8CB1-623F257A9C89}" destId="{613200D0-F008-466A-990A-F563D1D8DE1B}" srcOrd="2" destOrd="0" presId="urn:microsoft.com/office/officeart/2018/2/layout/IconLabelList"/>
    <dgm:cxn modelId="{D5E772DF-9F05-47F0-9F55-07351C97DD6D}" type="presParOf" srcId="{2AC653E7-2CD7-4DD8-BC65-BF700B497951}" destId="{EBC90AAF-3678-46B7-8498-7E7CB5B8FCBF}" srcOrd="1" destOrd="0" presId="urn:microsoft.com/office/officeart/2018/2/layout/IconLabelList"/>
    <dgm:cxn modelId="{98F47D22-8C0D-4A3C-A58A-903B392CA6E5}" type="presParOf" srcId="{2AC653E7-2CD7-4DD8-BC65-BF700B497951}" destId="{CA935B7A-A7AA-4CFB-A08E-337FF3C3BD61}" srcOrd="2" destOrd="0" presId="urn:microsoft.com/office/officeart/2018/2/layout/IconLabelList"/>
    <dgm:cxn modelId="{B559BEC0-9FBC-4753-BC31-2A55EE6EAFBC}" type="presParOf" srcId="{CA935B7A-A7AA-4CFB-A08E-337FF3C3BD61}" destId="{5A9E29BA-D3D3-444C-A572-979C1436C333}" srcOrd="0" destOrd="0" presId="urn:microsoft.com/office/officeart/2018/2/layout/IconLabelList"/>
    <dgm:cxn modelId="{39A2AEEE-4F98-48BA-A663-749D3F83D541}" type="presParOf" srcId="{CA935B7A-A7AA-4CFB-A08E-337FF3C3BD61}" destId="{D9799D25-40FA-4C77-B6C8-C5F82817A66D}" srcOrd="1" destOrd="0" presId="urn:microsoft.com/office/officeart/2018/2/layout/IconLabelList"/>
    <dgm:cxn modelId="{FAC17CDD-62BC-448F-9D63-24EBD82ED0B4}" type="presParOf" srcId="{CA935B7A-A7AA-4CFB-A08E-337FF3C3BD61}" destId="{C9C008DE-E77D-4B28-B194-31BA70A423F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96BAC60-D419-429A-A189-60B988F91A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023A3F-BE7B-4574-873D-7A5AFD08AB8B}">
      <dgm:prSet/>
      <dgm:spPr/>
      <dgm:t>
        <a:bodyPr/>
        <a:lstStyle/>
        <a:p>
          <a:r>
            <a:rPr lang="en-US"/>
            <a:t>Strong password policies</a:t>
          </a:r>
        </a:p>
      </dgm:t>
    </dgm:pt>
    <dgm:pt modelId="{97BB0389-1A7E-4850-849F-ACC81A278761}" type="parTrans" cxnId="{05F661B4-2DBE-4B40-8470-D4A51652ADA8}">
      <dgm:prSet/>
      <dgm:spPr/>
      <dgm:t>
        <a:bodyPr/>
        <a:lstStyle/>
        <a:p>
          <a:endParaRPr lang="en-US"/>
        </a:p>
      </dgm:t>
    </dgm:pt>
    <dgm:pt modelId="{CFAC2D0C-081D-494C-A7C1-28C14B80E551}" type="sibTrans" cxnId="{05F661B4-2DBE-4B40-8470-D4A51652ADA8}">
      <dgm:prSet/>
      <dgm:spPr/>
      <dgm:t>
        <a:bodyPr/>
        <a:lstStyle/>
        <a:p>
          <a:endParaRPr lang="en-US"/>
        </a:p>
      </dgm:t>
    </dgm:pt>
    <dgm:pt modelId="{B2EB82D5-C33A-4B14-8919-7289F283D75E}">
      <dgm:prSet/>
      <dgm:spPr/>
      <dgm:t>
        <a:bodyPr/>
        <a:lstStyle/>
        <a:p>
          <a:r>
            <a:rPr lang="en-US"/>
            <a:t>Implementation of MFA</a:t>
          </a:r>
        </a:p>
      </dgm:t>
    </dgm:pt>
    <dgm:pt modelId="{9E970716-C2F7-446D-A831-5484AF0666D8}" type="parTrans" cxnId="{49D5352E-8AF1-4A4E-9769-376AD9B436C0}">
      <dgm:prSet/>
      <dgm:spPr/>
      <dgm:t>
        <a:bodyPr/>
        <a:lstStyle/>
        <a:p>
          <a:endParaRPr lang="en-US"/>
        </a:p>
      </dgm:t>
    </dgm:pt>
    <dgm:pt modelId="{C41A85CB-656F-48A7-9BE8-E7414D423185}" type="sibTrans" cxnId="{49D5352E-8AF1-4A4E-9769-376AD9B436C0}">
      <dgm:prSet/>
      <dgm:spPr/>
      <dgm:t>
        <a:bodyPr/>
        <a:lstStyle/>
        <a:p>
          <a:endParaRPr lang="en-US"/>
        </a:p>
      </dgm:t>
    </dgm:pt>
    <dgm:pt modelId="{A1459E7C-2652-4ABD-819A-5C45BE84DFC1}">
      <dgm:prSet/>
      <dgm:spPr/>
      <dgm:t>
        <a:bodyPr/>
        <a:lstStyle/>
        <a:p>
          <a:r>
            <a:rPr lang="en-US"/>
            <a:t>Secure authentication mechanisms (OAuth, SAML, FIDO2</a:t>
          </a:r>
        </a:p>
      </dgm:t>
    </dgm:pt>
    <dgm:pt modelId="{85F70A13-C236-46B3-8C86-B17B344A5830}" type="parTrans" cxnId="{EE0D8A0C-CB05-4213-8D1F-23AB474AD576}">
      <dgm:prSet/>
      <dgm:spPr/>
      <dgm:t>
        <a:bodyPr/>
        <a:lstStyle/>
        <a:p>
          <a:endParaRPr lang="en-US"/>
        </a:p>
      </dgm:t>
    </dgm:pt>
    <dgm:pt modelId="{1B84589A-15E3-4CD1-B07E-0CE07D5D5C64}" type="sibTrans" cxnId="{EE0D8A0C-CB05-4213-8D1F-23AB474AD576}">
      <dgm:prSet/>
      <dgm:spPr/>
      <dgm:t>
        <a:bodyPr/>
        <a:lstStyle/>
        <a:p>
          <a:endParaRPr lang="en-US"/>
        </a:p>
      </dgm:t>
    </dgm:pt>
    <dgm:pt modelId="{19943BAC-FAB8-45FF-9F1A-CA2696EA33C7}" type="pres">
      <dgm:prSet presAssocID="{896BAC60-D419-429A-A189-60B988F91A39}" presName="root" presStyleCnt="0">
        <dgm:presLayoutVars>
          <dgm:dir/>
          <dgm:resizeHandles val="exact"/>
        </dgm:presLayoutVars>
      </dgm:prSet>
      <dgm:spPr/>
    </dgm:pt>
    <dgm:pt modelId="{1144A15B-FC85-480F-96D6-90B59BFFD0F5}" type="pres">
      <dgm:prSet presAssocID="{C7023A3F-BE7B-4574-873D-7A5AFD08AB8B}" presName="compNode" presStyleCnt="0"/>
      <dgm:spPr/>
    </dgm:pt>
    <dgm:pt modelId="{CA49290D-5E93-4F86-B1D2-A0C67B60219B}" type="pres">
      <dgm:prSet presAssocID="{C7023A3F-BE7B-4574-873D-7A5AFD08AB8B}" presName="bgRect" presStyleLbl="bgShp" presStyleIdx="0" presStyleCnt="3"/>
      <dgm:spPr/>
    </dgm:pt>
    <dgm:pt modelId="{81E624D4-7C0B-48B0-A960-8935DC0D22F5}" type="pres">
      <dgm:prSet presAssocID="{C7023A3F-BE7B-4574-873D-7A5AFD08AB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2E094DA0-F261-4EE3-BBC1-51C77D5A7EFA}" type="pres">
      <dgm:prSet presAssocID="{C7023A3F-BE7B-4574-873D-7A5AFD08AB8B}" presName="spaceRect" presStyleCnt="0"/>
      <dgm:spPr/>
    </dgm:pt>
    <dgm:pt modelId="{30F2E16E-D953-4AEF-9350-7613C6F7E099}" type="pres">
      <dgm:prSet presAssocID="{C7023A3F-BE7B-4574-873D-7A5AFD08AB8B}" presName="parTx" presStyleLbl="revTx" presStyleIdx="0" presStyleCnt="3">
        <dgm:presLayoutVars>
          <dgm:chMax val="0"/>
          <dgm:chPref val="0"/>
        </dgm:presLayoutVars>
      </dgm:prSet>
      <dgm:spPr/>
    </dgm:pt>
    <dgm:pt modelId="{F86A35B2-7D79-4687-81B3-736D4C7E4A9A}" type="pres">
      <dgm:prSet presAssocID="{CFAC2D0C-081D-494C-A7C1-28C14B80E551}" presName="sibTrans" presStyleCnt="0"/>
      <dgm:spPr/>
    </dgm:pt>
    <dgm:pt modelId="{9C74D905-1A7C-4196-BEE0-2C85693C9A48}" type="pres">
      <dgm:prSet presAssocID="{B2EB82D5-C33A-4B14-8919-7289F283D75E}" presName="compNode" presStyleCnt="0"/>
      <dgm:spPr/>
    </dgm:pt>
    <dgm:pt modelId="{46445F3F-8062-43CC-8DE3-02FD8B1085CC}" type="pres">
      <dgm:prSet presAssocID="{B2EB82D5-C33A-4B14-8919-7289F283D75E}" presName="bgRect" presStyleLbl="bgShp" presStyleIdx="1" presStyleCnt="3"/>
      <dgm:spPr/>
    </dgm:pt>
    <dgm:pt modelId="{020D5A1E-655D-4EC8-981F-B45E9A1F5002}" type="pres">
      <dgm:prSet presAssocID="{B2EB82D5-C33A-4B14-8919-7289F283D7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803549C-9176-4E43-8824-51F9F5B8BB13}" type="pres">
      <dgm:prSet presAssocID="{B2EB82D5-C33A-4B14-8919-7289F283D75E}" presName="spaceRect" presStyleCnt="0"/>
      <dgm:spPr/>
    </dgm:pt>
    <dgm:pt modelId="{05A03359-58AD-4501-BCC7-95A7A340E59B}" type="pres">
      <dgm:prSet presAssocID="{B2EB82D5-C33A-4B14-8919-7289F283D75E}" presName="parTx" presStyleLbl="revTx" presStyleIdx="1" presStyleCnt="3">
        <dgm:presLayoutVars>
          <dgm:chMax val="0"/>
          <dgm:chPref val="0"/>
        </dgm:presLayoutVars>
      </dgm:prSet>
      <dgm:spPr/>
    </dgm:pt>
    <dgm:pt modelId="{0E6BF9B4-E7F9-4728-B163-D57DB08CF235}" type="pres">
      <dgm:prSet presAssocID="{C41A85CB-656F-48A7-9BE8-E7414D423185}" presName="sibTrans" presStyleCnt="0"/>
      <dgm:spPr/>
    </dgm:pt>
    <dgm:pt modelId="{20631547-07BF-46C5-BFE3-2A8FB3829937}" type="pres">
      <dgm:prSet presAssocID="{A1459E7C-2652-4ABD-819A-5C45BE84DFC1}" presName="compNode" presStyleCnt="0"/>
      <dgm:spPr/>
    </dgm:pt>
    <dgm:pt modelId="{AE531995-2245-45DA-8084-70FBB16A1460}" type="pres">
      <dgm:prSet presAssocID="{A1459E7C-2652-4ABD-819A-5C45BE84DFC1}" presName="bgRect" presStyleLbl="bgShp" presStyleIdx="2" presStyleCnt="3"/>
      <dgm:spPr/>
    </dgm:pt>
    <dgm:pt modelId="{7013852A-5272-43C8-84EC-923C8376755C}" type="pres">
      <dgm:prSet presAssocID="{A1459E7C-2652-4ABD-819A-5C45BE84DF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41DD570-4275-46A4-8FC6-5ADD8D83E556}" type="pres">
      <dgm:prSet presAssocID="{A1459E7C-2652-4ABD-819A-5C45BE84DFC1}" presName="spaceRect" presStyleCnt="0"/>
      <dgm:spPr/>
    </dgm:pt>
    <dgm:pt modelId="{B7D78DAB-F38D-4660-ADAD-328B23714F96}" type="pres">
      <dgm:prSet presAssocID="{A1459E7C-2652-4ABD-819A-5C45BE84DFC1}" presName="parTx" presStyleLbl="revTx" presStyleIdx="2" presStyleCnt="3">
        <dgm:presLayoutVars>
          <dgm:chMax val="0"/>
          <dgm:chPref val="0"/>
        </dgm:presLayoutVars>
      </dgm:prSet>
      <dgm:spPr/>
    </dgm:pt>
  </dgm:ptLst>
  <dgm:cxnLst>
    <dgm:cxn modelId="{EF41540C-662A-45EC-9215-C2E9DCD4AF29}" type="presOf" srcId="{C7023A3F-BE7B-4574-873D-7A5AFD08AB8B}" destId="{30F2E16E-D953-4AEF-9350-7613C6F7E099}" srcOrd="0" destOrd="0" presId="urn:microsoft.com/office/officeart/2018/2/layout/IconVerticalSolidList"/>
    <dgm:cxn modelId="{EE0D8A0C-CB05-4213-8D1F-23AB474AD576}" srcId="{896BAC60-D419-429A-A189-60B988F91A39}" destId="{A1459E7C-2652-4ABD-819A-5C45BE84DFC1}" srcOrd="2" destOrd="0" parTransId="{85F70A13-C236-46B3-8C86-B17B344A5830}" sibTransId="{1B84589A-15E3-4CD1-B07E-0CE07D5D5C64}"/>
    <dgm:cxn modelId="{6CCBB829-10E2-4341-B037-62E381E13E7C}" type="presOf" srcId="{B2EB82D5-C33A-4B14-8919-7289F283D75E}" destId="{05A03359-58AD-4501-BCC7-95A7A340E59B}" srcOrd="0" destOrd="0" presId="urn:microsoft.com/office/officeart/2018/2/layout/IconVerticalSolidList"/>
    <dgm:cxn modelId="{49D5352E-8AF1-4A4E-9769-376AD9B436C0}" srcId="{896BAC60-D419-429A-A189-60B988F91A39}" destId="{B2EB82D5-C33A-4B14-8919-7289F283D75E}" srcOrd="1" destOrd="0" parTransId="{9E970716-C2F7-446D-A831-5484AF0666D8}" sibTransId="{C41A85CB-656F-48A7-9BE8-E7414D423185}"/>
    <dgm:cxn modelId="{42007E5E-CC19-4776-8149-5A3AC4B0E47B}" type="presOf" srcId="{896BAC60-D419-429A-A189-60B988F91A39}" destId="{19943BAC-FAB8-45FF-9F1A-CA2696EA33C7}" srcOrd="0" destOrd="0" presId="urn:microsoft.com/office/officeart/2018/2/layout/IconVerticalSolidList"/>
    <dgm:cxn modelId="{5E29D5A6-814D-4D1B-A43D-33000651A731}" type="presOf" srcId="{A1459E7C-2652-4ABD-819A-5C45BE84DFC1}" destId="{B7D78DAB-F38D-4660-ADAD-328B23714F96}" srcOrd="0" destOrd="0" presId="urn:microsoft.com/office/officeart/2018/2/layout/IconVerticalSolidList"/>
    <dgm:cxn modelId="{05F661B4-2DBE-4B40-8470-D4A51652ADA8}" srcId="{896BAC60-D419-429A-A189-60B988F91A39}" destId="{C7023A3F-BE7B-4574-873D-7A5AFD08AB8B}" srcOrd="0" destOrd="0" parTransId="{97BB0389-1A7E-4850-849F-ACC81A278761}" sibTransId="{CFAC2D0C-081D-494C-A7C1-28C14B80E551}"/>
    <dgm:cxn modelId="{7D15AD92-99E6-4650-AF5B-DA27F1CD64B4}" type="presParOf" srcId="{19943BAC-FAB8-45FF-9F1A-CA2696EA33C7}" destId="{1144A15B-FC85-480F-96D6-90B59BFFD0F5}" srcOrd="0" destOrd="0" presId="urn:microsoft.com/office/officeart/2018/2/layout/IconVerticalSolidList"/>
    <dgm:cxn modelId="{EFCD7908-DB2A-41F0-9EC2-DA986405A196}" type="presParOf" srcId="{1144A15B-FC85-480F-96D6-90B59BFFD0F5}" destId="{CA49290D-5E93-4F86-B1D2-A0C67B60219B}" srcOrd="0" destOrd="0" presId="urn:microsoft.com/office/officeart/2018/2/layout/IconVerticalSolidList"/>
    <dgm:cxn modelId="{7CB24EB4-4B8D-45A3-B63D-756012B90A63}" type="presParOf" srcId="{1144A15B-FC85-480F-96D6-90B59BFFD0F5}" destId="{81E624D4-7C0B-48B0-A960-8935DC0D22F5}" srcOrd="1" destOrd="0" presId="urn:microsoft.com/office/officeart/2018/2/layout/IconVerticalSolidList"/>
    <dgm:cxn modelId="{FF599BF9-F9D2-4E63-862A-C12981D0C1F5}" type="presParOf" srcId="{1144A15B-FC85-480F-96D6-90B59BFFD0F5}" destId="{2E094DA0-F261-4EE3-BBC1-51C77D5A7EFA}" srcOrd="2" destOrd="0" presId="urn:microsoft.com/office/officeart/2018/2/layout/IconVerticalSolidList"/>
    <dgm:cxn modelId="{24279AC2-D9AF-4FC5-8E76-F1A671C8858D}" type="presParOf" srcId="{1144A15B-FC85-480F-96D6-90B59BFFD0F5}" destId="{30F2E16E-D953-4AEF-9350-7613C6F7E099}" srcOrd="3" destOrd="0" presId="urn:microsoft.com/office/officeart/2018/2/layout/IconVerticalSolidList"/>
    <dgm:cxn modelId="{13B8DA98-D0BE-44FC-A612-149ECCA1A403}" type="presParOf" srcId="{19943BAC-FAB8-45FF-9F1A-CA2696EA33C7}" destId="{F86A35B2-7D79-4687-81B3-736D4C7E4A9A}" srcOrd="1" destOrd="0" presId="urn:microsoft.com/office/officeart/2018/2/layout/IconVerticalSolidList"/>
    <dgm:cxn modelId="{EDBC9B20-70FF-4C81-AA81-69DBDAB6949F}" type="presParOf" srcId="{19943BAC-FAB8-45FF-9F1A-CA2696EA33C7}" destId="{9C74D905-1A7C-4196-BEE0-2C85693C9A48}" srcOrd="2" destOrd="0" presId="urn:microsoft.com/office/officeart/2018/2/layout/IconVerticalSolidList"/>
    <dgm:cxn modelId="{2E1AB3AA-6DEB-4738-A36D-4C575F4B621A}" type="presParOf" srcId="{9C74D905-1A7C-4196-BEE0-2C85693C9A48}" destId="{46445F3F-8062-43CC-8DE3-02FD8B1085CC}" srcOrd="0" destOrd="0" presId="urn:microsoft.com/office/officeart/2018/2/layout/IconVerticalSolidList"/>
    <dgm:cxn modelId="{AB00EFD1-6CA8-43AA-B176-3B091D1CE45B}" type="presParOf" srcId="{9C74D905-1A7C-4196-BEE0-2C85693C9A48}" destId="{020D5A1E-655D-4EC8-981F-B45E9A1F5002}" srcOrd="1" destOrd="0" presId="urn:microsoft.com/office/officeart/2018/2/layout/IconVerticalSolidList"/>
    <dgm:cxn modelId="{EE7C0607-0AC6-407E-9B2B-5DBB3C814027}" type="presParOf" srcId="{9C74D905-1A7C-4196-BEE0-2C85693C9A48}" destId="{4803549C-9176-4E43-8824-51F9F5B8BB13}" srcOrd="2" destOrd="0" presId="urn:microsoft.com/office/officeart/2018/2/layout/IconVerticalSolidList"/>
    <dgm:cxn modelId="{7609BFCF-B071-4206-99FC-3A3D62161845}" type="presParOf" srcId="{9C74D905-1A7C-4196-BEE0-2C85693C9A48}" destId="{05A03359-58AD-4501-BCC7-95A7A340E59B}" srcOrd="3" destOrd="0" presId="urn:microsoft.com/office/officeart/2018/2/layout/IconVerticalSolidList"/>
    <dgm:cxn modelId="{1BE06316-04E5-40F1-B442-F2D93206DA55}" type="presParOf" srcId="{19943BAC-FAB8-45FF-9F1A-CA2696EA33C7}" destId="{0E6BF9B4-E7F9-4728-B163-D57DB08CF235}" srcOrd="3" destOrd="0" presId="urn:microsoft.com/office/officeart/2018/2/layout/IconVerticalSolidList"/>
    <dgm:cxn modelId="{AA1253BE-60C1-4C1C-83F4-AB400FE3452C}" type="presParOf" srcId="{19943BAC-FAB8-45FF-9F1A-CA2696EA33C7}" destId="{20631547-07BF-46C5-BFE3-2A8FB3829937}" srcOrd="4" destOrd="0" presId="urn:microsoft.com/office/officeart/2018/2/layout/IconVerticalSolidList"/>
    <dgm:cxn modelId="{37879CBF-EAA4-49E4-BC58-FA8EBDCA75CF}" type="presParOf" srcId="{20631547-07BF-46C5-BFE3-2A8FB3829937}" destId="{AE531995-2245-45DA-8084-70FBB16A1460}" srcOrd="0" destOrd="0" presId="urn:microsoft.com/office/officeart/2018/2/layout/IconVerticalSolidList"/>
    <dgm:cxn modelId="{8BF2B71B-82AC-4C27-B740-F0ABDED132B5}" type="presParOf" srcId="{20631547-07BF-46C5-BFE3-2A8FB3829937}" destId="{7013852A-5272-43C8-84EC-923C8376755C}" srcOrd="1" destOrd="0" presId="urn:microsoft.com/office/officeart/2018/2/layout/IconVerticalSolidList"/>
    <dgm:cxn modelId="{94F4F8F5-9F45-4EAB-9574-6A63F6585591}" type="presParOf" srcId="{20631547-07BF-46C5-BFE3-2A8FB3829937}" destId="{841DD570-4275-46A4-8FC6-5ADD8D83E556}" srcOrd="2" destOrd="0" presId="urn:microsoft.com/office/officeart/2018/2/layout/IconVerticalSolidList"/>
    <dgm:cxn modelId="{7C6169E8-DAA2-4D78-A6C0-AE777945BECB}" type="presParOf" srcId="{20631547-07BF-46C5-BFE3-2A8FB3829937}" destId="{B7D78DAB-F38D-4660-ADAD-328B23714F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20D27AE-E540-456B-A90D-2B74E796999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2B495F9-9071-43EE-844A-8F79F0F389DC}">
      <dgm:prSet/>
      <dgm:spPr/>
      <dgm:t>
        <a:bodyPr/>
        <a:lstStyle/>
        <a:p>
          <a:pPr>
            <a:lnSpc>
              <a:spcPct val="100000"/>
            </a:lnSpc>
          </a:pPr>
          <a:r>
            <a:rPr lang="en-US" b="1" i="1"/>
            <a:t>Secure authentication mechanisms like OAuth, SAML, and FIDO2 are protocols used to verify a user's identity when accessing online services, with each serving a distinct purpose</a:t>
          </a:r>
          <a:endParaRPr lang="en-US"/>
        </a:p>
      </dgm:t>
    </dgm:pt>
    <dgm:pt modelId="{A196FD40-E539-41F0-9B57-DD803F30EB50}" type="parTrans" cxnId="{33829A4C-3EC3-4A38-86EE-60DFA5B5FD6A}">
      <dgm:prSet/>
      <dgm:spPr/>
      <dgm:t>
        <a:bodyPr/>
        <a:lstStyle/>
        <a:p>
          <a:endParaRPr lang="en-US"/>
        </a:p>
      </dgm:t>
    </dgm:pt>
    <dgm:pt modelId="{1782A629-7154-463D-AD99-CC6AB948F4F7}" type="sibTrans" cxnId="{33829A4C-3EC3-4A38-86EE-60DFA5B5FD6A}">
      <dgm:prSet/>
      <dgm:spPr/>
      <dgm:t>
        <a:bodyPr/>
        <a:lstStyle/>
        <a:p>
          <a:endParaRPr lang="en-US"/>
        </a:p>
      </dgm:t>
    </dgm:pt>
    <dgm:pt modelId="{8A8A7340-752C-4BD4-894E-E772D1DADF27}">
      <dgm:prSet/>
      <dgm:spPr/>
      <dgm:t>
        <a:bodyPr/>
        <a:lstStyle/>
        <a:p>
          <a:pPr>
            <a:lnSpc>
              <a:spcPct val="100000"/>
            </a:lnSpc>
          </a:pPr>
          <a:r>
            <a:rPr lang="en-US" b="1"/>
            <a:t>OAuth:</a:t>
          </a:r>
          <a:endParaRPr lang="en-US"/>
        </a:p>
      </dgm:t>
    </dgm:pt>
    <dgm:pt modelId="{1A6DF384-8785-434C-9A21-8F556701D000}" type="parTrans" cxnId="{AC2BA409-09AF-4D50-91AA-6C08B1486622}">
      <dgm:prSet/>
      <dgm:spPr/>
      <dgm:t>
        <a:bodyPr/>
        <a:lstStyle/>
        <a:p>
          <a:endParaRPr lang="en-US"/>
        </a:p>
      </dgm:t>
    </dgm:pt>
    <dgm:pt modelId="{A3659162-5D10-4B63-A7A4-22EBF7D175D6}" type="sibTrans" cxnId="{AC2BA409-09AF-4D50-91AA-6C08B1486622}">
      <dgm:prSet/>
      <dgm:spPr/>
      <dgm:t>
        <a:bodyPr/>
        <a:lstStyle/>
        <a:p>
          <a:endParaRPr lang="en-US"/>
        </a:p>
      </dgm:t>
    </dgm:pt>
    <dgm:pt modelId="{8A670898-F181-4BAC-A09C-96A8F4BC3FC6}">
      <dgm:prSet/>
      <dgm:spPr/>
      <dgm:t>
        <a:bodyPr/>
        <a:lstStyle/>
        <a:p>
          <a:pPr>
            <a:lnSpc>
              <a:spcPct val="100000"/>
            </a:lnSpc>
          </a:pPr>
          <a:r>
            <a:rPr lang="en-US"/>
            <a:t>Primarily used for authorization, allowing third-party applications to access user data on a platform without requiring the user's full credentials, like when you log in to a website using "Sign in with Google"</a:t>
          </a:r>
          <a:r>
            <a:rPr lang="en-US">
              <a:latin typeface="Calibri Light" panose="020F0302020204030204"/>
            </a:rPr>
            <a:t> </a:t>
          </a:r>
        </a:p>
      </dgm:t>
    </dgm:pt>
    <dgm:pt modelId="{F606F628-A3D9-4B25-A966-F1941BDBDD4B}" type="parTrans" cxnId="{CDA2D759-17AC-4657-977D-9F074BE18A0B}">
      <dgm:prSet/>
      <dgm:spPr/>
      <dgm:t>
        <a:bodyPr/>
        <a:lstStyle/>
        <a:p>
          <a:endParaRPr lang="en-US"/>
        </a:p>
      </dgm:t>
    </dgm:pt>
    <dgm:pt modelId="{A0BF96F3-F4E4-47EC-A2F4-937855B0E1E3}" type="sibTrans" cxnId="{CDA2D759-17AC-4657-977D-9F074BE18A0B}">
      <dgm:prSet/>
      <dgm:spPr/>
      <dgm:t>
        <a:bodyPr/>
        <a:lstStyle/>
        <a:p>
          <a:endParaRPr lang="en-US"/>
        </a:p>
      </dgm:t>
    </dgm:pt>
    <dgm:pt modelId="{BE35B9BA-FF6E-456A-8F81-00A3BE475799}">
      <dgm:prSet/>
      <dgm:spPr/>
      <dgm:t>
        <a:bodyPr/>
        <a:lstStyle/>
        <a:p>
          <a:pPr>
            <a:lnSpc>
              <a:spcPct val="100000"/>
            </a:lnSpc>
          </a:pPr>
          <a:r>
            <a:rPr lang="en-US" b="1"/>
            <a:t>SAML (Security Assertion Markup Language):</a:t>
          </a:r>
          <a:endParaRPr lang="en-US"/>
        </a:p>
      </dgm:t>
    </dgm:pt>
    <dgm:pt modelId="{546A9678-4FB7-4155-9090-7EEEFE340D7C}" type="parTrans" cxnId="{025F9335-1432-4925-88DD-0A14737AA44B}">
      <dgm:prSet/>
      <dgm:spPr/>
      <dgm:t>
        <a:bodyPr/>
        <a:lstStyle/>
        <a:p>
          <a:endParaRPr lang="en-US"/>
        </a:p>
      </dgm:t>
    </dgm:pt>
    <dgm:pt modelId="{6A309903-DB85-4B93-9CFC-5A66A3E473BA}" type="sibTrans" cxnId="{025F9335-1432-4925-88DD-0A14737AA44B}">
      <dgm:prSet/>
      <dgm:spPr/>
      <dgm:t>
        <a:bodyPr/>
        <a:lstStyle/>
        <a:p>
          <a:endParaRPr lang="en-US"/>
        </a:p>
      </dgm:t>
    </dgm:pt>
    <dgm:pt modelId="{06C67DCB-207D-468A-958A-4F714F4824D1}">
      <dgm:prSet/>
      <dgm:spPr/>
      <dgm:t>
        <a:bodyPr/>
        <a:lstStyle/>
        <a:p>
          <a:pPr>
            <a:lnSpc>
              <a:spcPct val="100000"/>
            </a:lnSpc>
          </a:pPr>
          <a:r>
            <a:rPr lang="en-US"/>
            <a:t>Primarily used for single sign-on (SSO) across multiple applications within an organization</a:t>
          </a:r>
          <a:r>
            <a:rPr lang="en-US">
              <a:latin typeface="Calibri Light" panose="020F0302020204030204"/>
            </a:rPr>
            <a:t>.</a:t>
          </a:r>
        </a:p>
      </dgm:t>
    </dgm:pt>
    <dgm:pt modelId="{36CCA409-6398-41A0-89EF-B9FBED235598}" type="parTrans" cxnId="{6D7B4FB9-1109-4112-B4B7-E31F2856D28C}">
      <dgm:prSet/>
      <dgm:spPr/>
      <dgm:t>
        <a:bodyPr/>
        <a:lstStyle/>
        <a:p>
          <a:endParaRPr lang="en-US"/>
        </a:p>
      </dgm:t>
    </dgm:pt>
    <dgm:pt modelId="{3544D5FD-A3A5-4B66-B26B-8F3AFABA1B6D}" type="sibTrans" cxnId="{6D7B4FB9-1109-4112-B4B7-E31F2856D28C}">
      <dgm:prSet/>
      <dgm:spPr/>
      <dgm:t>
        <a:bodyPr/>
        <a:lstStyle/>
        <a:p>
          <a:endParaRPr lang="en-US"/>
        </a:p>
      </dgm:t>
    </dgm:pt>
    <dgm:pt modelId="{CB97496D-9022-4BAA-A224-BD158372F30D}">
      <dgm:prSet/>
      <dgm:spPr/>
      <dgm:t>
        <a:bodyPr/>
        <a:lstStyle/>
        <a:p>
          <a:pPr>
            <a:lnSpc>
              <a:spcPct val="100000"/>
            </a:lnSpc>
          </a:pPr>
          <a:r>
            <a:rPr lang="en-US" b="1"/>
            <a:t>FIDO2 (Fast Identity Online):</a:t>
          </a:r>
          <a:endParaRPr lang="en-US"/>
        </a:p>
      </dgm:t>
    </dgm:pt>
    <dgm:pt modelId="{684FD288-7398-4294-B6FC-1B2E0BE97627}" type="parTrans" cxnId="{D80D5715-E2E1-44AF-91D9-00574651A420}">
      <dgm:prSet/>
      <dgm:spPr/>
      <dgm:t>
        <a:bodyPr/>
        <a:lstStyle/>
        <a:p>
          <a:endParaRPr lang="en-US"/>
        </a:p>
      </dgm:t>
    </dgm:pt>
    <dgm:pt modelId="{AE8E688F-E187-4B61-BD86-401E5AC345EB}" type="sibTrans" cxnId="{D80D5715-E2E1-44AF-91D9-00574651A420}">
      <dgm:prSet/>
      <dgm:spPr/>
      <dgm:t>
        <a:bodyPr/>
        <a:lstStyle/>
        <a:p>
          <a:endParaRPr lang="en-US"/>
        </a:p>
      </dgm:t>
    </dgm:pt>
    <dgm:pt modelId="{5F67B681-96A4-4751-ADB5-AA7C12265690}">
      <dgm:prSet/>
      <dgm:spPr/>
      <dgm:t>
        <a:bodyPr/>
        <a:lstStyle/>
        <a:p>
          <a:pPr>
            <a:lnSpc>
              <a:spcPct val="100000"/>
            </a:lnSpc>
          </a:pPr>
          <a:r>
            <a:rPr lang="en-US"/>
            <a:t>A standard for </a:t>
          </a:r>
          <a:r>
            <a:rPr lang="en-US" err="1"/>
            <a:t>passwordless</a:t>
          </a:r>
          <a:r>
            <a:rPr lang="en-US"/>
            <a:t> authentication, enabling users to log in using biometric data or security keys registered on their </a:t>
          </a:r>
          <a:r>
            <a:rPr lang="en-US">
              <a:latin typeface="Calibri Light" panose="020F0302020204030204"/>
            </a:rPr>
            <a:t>devices.</a:t>
          </a:r>
        </a:p>
      </dgm:t>
    </dgm:pt>
    <dgm:pt modelId="{56770862-D5BC-4F91-A896-665860A3B1D5}" type="parTrans" cxnId="{3C11008A-4204-4C5C-8EF8-BD4221F14445}">
      <dgm:prSet/>
      <dgm:spPr/>
      <dgm:t>
        <a:bodyPr/>
        <a:lstStyle/>
        <a:p>
          <a:endParaRPr lang="en-US"/>
        </a:p>
      </dgm:t>
    </dgm:pt>
    <dgm:pt modelId="{B6758E56-51CF-45F3-BA6D-BC47C2BD69DD}" type="sibTrans" cxnId="{3C11008A-4204-4C5C-8EF8-BD4221F14445}">
      <dgm:prSet/>
      <dgm:spPr/>
      <dgm:t>
        <a:bodyPr/>
        <a:lstStyle/>
        <a:p>
          <a:endParaRPr lang="en-US"/>
        </a:p>
      </dgm:t>
    </dgm:pt>
    <dgm:pt modelId="{ED154BE6-B937-4E44-83A2-2E3BEAD83B71}">
      <dgm:prSet phldr="0"/>
      <dgm:spPr/>
      <dgm:t>
        <a:bodyPr/>
        <a:lstStyle/>
        <a:p>
          <a:pPr>
            <a:lnSpc>
              <a:spcPct val="100000"/>
            </a:lnSpc>
          </a:pPr>
          <a:r>
            <a:rPr lang="en-US">
              <a:latin typeface="Calibri Light" panose="020F0302020204030204"/>
            </a:rPr>
            <a:t>It</a:t>
          </a:r>
          <a:r>
            <a:rPr lang="en-US"/>
            <a:t> focuses on controlled access to specific resources rather than full user authentication</a:t>
          </a:r>
        </a:p>
      </dgm:t>
    </dgm:pt>
    <dgm:pt modelId="{453AF7E9-76BA-4AE4-A226-21966C112D0F}" type="parTrans" cxnId="{52A4CDFF-9CF5-4937-8E33-C3D637168360}">
      <dgm:prSet/>
      <dgm:spPr/>
    </dgm:pt>
    <dgm:pt modelId="{D24497E8-CED7-42E4-A5B7-BA536B511481}" type="sibTrans" cxnId="{52A4CDFF-9CF5-4937-8E33-C3D637168360}">
      <dgm:prSet/>
      <dgm:spPr/>
    </dgm:pt>
    <dgm:pt modelId="{33A6A726-0117-49DE-8E69-D92D700FE49E}">
      <dgm:prSet phldr="0"/>
      <dgm:spPr/>
      <dgm:t>
        <a:bodyPr/>
        <a:lstStyle/>
        <a:p>
          <a:pPr>
            <a:lnSpc>
              <a:spcPct val="100000"/>
            </a:lnSpc>
          </a:pPr>
          <a:r>
            <a:rPr lang="en-US">
              <a:latin typeface="Calibri Light" panose="020F0302020204030204"/>
            </a:rPr>
            <a:t>Where</a:t>
          </a:r>
          <a:r>
            <a:rPr lang="en-US"/>
            <a:t> a user logs in once to access various services within their company network. </a:t>
          </a:r>
        </a:p>
      </dgm:t>
    </dgm:pt>
    <dgm:pt modelId="{718F46F3-43F8-4052-ADA0-0065809A1C14}" type="parTrans" cxnId="{3DA979A5-1350-403F-8064-BF964C71BA97}">
      <dgm:prSet/>
      <dgm:spPr/>
    </dgm:pt>
    <dgm:pt modelId="{AEDB53E9-8F20-4733-92BB-F8A5E909BAD3}" type="sibTrans" cxnId="{3DA979A5-1350-403F-8064-BF964C71BA97}">
      <dgm:prSet/>
      <dgm:spPr/>
    </dgm:pt>
    <dgm:pt modelId="{EF9A40B3-2336-41A1-87C7-CB02DE96098A}">
      <dgm:prSet phldr="0"/>
      <dgm:spPr/>
      <dgm:t>
        <a:bodyPr/>
        <a:lstStyle/>
        <a:p>
          <a:pPr>
            <a:lnSpc>
              <a:spcPct val="100000"/>
            </a:lnSpc>
          </a:pPr>
          <a:r>
            <a:rPr lang="en-US">
              <a:latin typeface="Calibri Light" panose="020F0302020204030204"/>
            </a:rPr>
            <a:t>Eliminating</a:t>
          </a:r>
          <a:r>
            <a:rPr lang="en-US"/>
            <a:t> the need to remember a password. </a:t>
          </a:r>
        </a:p>
      </dgm:t>
    </dgm:pt>
    <dgm:pt modelId="{7A87702D-1CDC-4DB1-AD99-0E2485E5F4F3}" type="parTrans" cxnId="{AB0A584E-BF0C-4F66-B503-E89ED39AF2BE}">
      <dgm:prSet/>
      <dgm:spPr/>
    </dgm:pt>
    <dgm:pt modelId="{D5126AC4-6F19-46E3-A280-1E5C3AB7F509}" type="sibTrans" cxnId="{AB0A584E-BF0C-4F66-B503-E89ED39AF2BE}">
      <dgm:prSet/>
      <dgm:spPr/>
    </dgm:pt>
    <dgm:pt modelId="{034CA49B-DFCF-4056-952E-B4F4AA6BA03C}" type="pres">
      <dgm:prSet presAssocID="{D20D27AE-E540-456B-A90D-2B74E796999C}" presName="root" presStyleCnt="0">
        <dgm:presLayoutVars>
          <dgm:dir/>
          <dgm:resizeHandles val="exact"/>
        </dgm:presLayoutVars>
      </dgm:prSet>
      <dgm:spPr/>
    </dgm:pt>
    <dgm:pt modelId="{7EB409B4-D638-47CC-BEE3-E2E49F4B39BA}" type="pres">
      <dgm:prSet presAssocID="{E2B495F9-9071-43EE-844A-8F79F0F389DC}" presName="compNode" presStyleCnt="0"/>
      <dgm:spPr/>
    </dgm:pt>
    <dgm:pt modelId="{EAE22474-1952-4636-AB41-D8127D2607F3}" type="pres">
      <dgm:prSet presAssocID="{E2B495F9-9071-43EE-844A-8F79F0F389DC}" presName="bgRect" presStyleLbl="bgShp" presStyleIdx="0" presStyleCnt="4"/>
      <dgm:spPr/>
    </dgm:pt>
    <dgm:pt modelId="{9055A47E-23AA-489A-94C6-EA5059255D5E}" type="pres">
      <dgm:prSet presAssocID="{E2B495F9-9071-43EE-844A-8F79F0F389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AEF69A7-8223-49A5-BF54-FFD7763D33E9}" type="pres">
      <dgm:prSet presAssocID="{E2B495F9-9071-43EE-844A-8F79F0F389DC}" presName="spaceRect" presStyleCnt="0"/>
      <dgm:spPr/>
    </dgm:pt>
    <dgm:pt modelId="{8FDE053E-6C1D-4501-8BD5-AA7E50C85D92}" type="pres">
      <dgm:prSet presAssocID="{E2B495F9-9071-43EE-844A-8F79F0F389DC}" presName="parTx" presStyleLbl="revTx" presStyleIdx="0" presStyleCnt="7">
        <dgm:presLayoutVars>
          <dgm:chMax val="0"/>
          <dgm:chPref val="0"/>
        </dgm:presLayoutVars>
      </dgm:prSet>
      <dgm:spPr/>
    </dgm:pt>
    <dgm:pt modelId="{95605872-56F0-4F7C-BF20-86D8098DBD62}" type="pres">
      <dgm:prSet presAssocID="{1782A629-7154-463D-AD99-CC6AB948F4F7}" presName="sibTrans" presStyleCnt="0"/>
      <dgm:spPr/>
    </dgm:pt>
    <dgm:pt modelId="{C8113623-B4F4-4F1E-A73B-417504449F56}" type="pres">
      <dgm:prSet presAssocID="{8A8A7340-752C-4BD4-894E-E772D1DADF27}" presName="compNode" presStyleCnt="0"/>
      <dgm:spPr/>
    </dgm:pt>
    <dgm:pt modelId="{39F1759B-88B6-4358-85CF-3B03FBCAA507}" type="pres">
      <dgm:prSet presAssocID="{8A8A7340-752C-4BD4-894E-E772D1DADF27}" presName="bgRect" presStyleLbl="bgShp" presStyleIdx="1" presStyleCnt="4"/>
      <dgm:spPr/>
    </dgm:pt>
    <dgm:pt modelId="{368C56E5-88AC-4C90-8EA1-5CB3294030B0}" type="pres">
      <dgm:prSet presAssocID="{8A8A7340-752C-4BD4-894E-E772D1DADF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EDCF2B2F-27B1-4E4A-8EF7-601BE76D8EEE}" type="pres">
      <dgm:prSet presAssocID="{8A8A7340-752C-4BD4-894E-E772D1DADF27}" presName="spaceRect" presStyleCnt="0"/>
      <dgm:spPr/>
    </dgm:pt>
    <dgm:pt modelId="{70D84F14-AE4A-49C5-8B58-19F263FEF0C5}" type="pres">
      <dgm:prSet presAssocID="{8A8A7340-752C-4BD4-894E-E772D1DADF27}" presName="parTx" presStyleLbl="revTx" presStyleIdx="1" presStyleCnt="7">
        <dgm:presLayoutVars>
          <dgm:chMax val="0"/>
          <dgm:chPref val="0"/>
        </dgm:presLayoutVars>
      </dgm:prSet>
      <dgm:spPr/>
    </dgm:pt>
    <dgm:pt modelId="{65BEBCE0-AC4A-46F2-8569-6B1266FE9FB6}" type="pres">
      <dgm:prSet presAssocID="{8A8A7340-752C-4BD4-894E-E772D1DADF27}" presName="desTx" presStyleLbl="revTx" presStyleIdx="2" presStyleCnt="7">
        <dgm:presLayoutVars/>
      </dgm:prSet>
      <dgm:spPr/>
    </dgm:pt>
    <dgm:pt modelId="{53EE7801-56DA-4716-BC69-AC9039F5E0D4}" type="pres">
      <dgm:prSet presAssocID="{A3659162-5D10-4B63-A7A4-22EBF7D175D6}" presName="sibTrans" presStyleCnt="0"/>
      <dgm:spPr/>
    </dgm:pt>
    <dgm:pt modelId="{ECC2A3EA-F906-46A8-A9BB-9F341ECBF7C7}" type="pres">
      <dgm:prSet presAssocID="{BE35B9BA-FF6E-456A-8F81-00A3BE475799}" presName="compNode" presStyleCnt="0"/>
      <dgm:spPr/>
    </dgm:pt>
    <dgm:pt modelId="{C161D0BE-6BE0-4206-9DBB-5DA15524CCD8}" type="pres">
      <dgm:prSet presAssocID="{BE35B9BA-FF6E-456A-8F81-00A3BE475799}" presName="bgRect" presStyleLbl="bgShp" presStyleIdx="2" presStyleCnt="4"/>
      <dgm:spPr/>
    </dgm:pt>
    <dgm:pt modelId="{46B6306D-B966-4A04-A23B-F010F65D067D}" type="pres">
      <dgm:prSet presAssocID="{BE35B9BA-FF6E-456A-8F81-00A3BE4757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07069363-EA58-4FB2-84C9-5D7974AAD654}" type="pres">
      <dgm:prSet presAssocID="{BE35B9BA-FF6E-456A-8F81-00A3BE475799}" presName="spaceRect" presStyleCnt="0"/>
      <dgm:spPr/>
    </dgm:pt>
    <dgm:pt modelId="{618F9250-B3CD-41F5-A397-0621314262B6}" type="pres">
      <dgm:prSet presAssocID="{BE35B9BA-FF6E-456A-8F81-00A3BE475799}" presName="parTx" presStyleLbl="revTx" presStyleIdx="3" presStyleCnt="7">
        <dgm:presLayoutVars>
          <dgm:chMax val="0"/>
          <dgm:chPref val="0"/>
        </dgm:presLayoutVars>
      </dgm:prSet>
      <dgm:spPr/>
    </dgm:pt>
    <dgm:pt modelId="{333ECA1B-FCF1-4137-93A8-5F7D4D8047A3}" type="pres">
      <dgm:prSet presAssocID="{BE35B9BA-FF6E-456A-8F81-00A3BE475799}" presName="desTx" presStyleLbl="revTx" presStyleIdx="4" presStyleCnt="7">
        <dgm:presLayoutVars/>
      </dgm:prSet>
      <dgm:spPr/>
    </dgm:pt>
    <dgm:pt modelId="{719C48A1-0B13-45F4-98E2-08F17676CF2B}" type="pres">
      <dgm:prSet presAssocID="{6A309903-DB85-4B93-9CFC-5A66A3E473BA}" presName="sibTrans" presStyleCnt="0"/>
      <dgm:spPr/>
    </dgm:pt>
    <dgm:pt modelId="{2A8EC720-970D-472E-B593-CA871AD68687}" type="pres">
      <dgm:prSet presAssocID="{CB97496D-9022-4BAA-A224-BD158372F30D}" presName="compNode" presStyleCnt="0"/>
      <dgm:spPr/>
    </dgm:pt>
    <dgm:pt modelId="{66FB4CDC-2C1D-41A2-8B5D-393798DFCC01}" type="pres">
      <dgm:prSet presAssocID="{CB97496D-9022-4BAA-A224-BD158372F30D}" presName="bgRect" presStyleLbl="bgShp" presStyleIdx="3" presStyleCnt="4"/>
      <dgm:spPr/>
    </dgm:pt>
    <dgm:pt modelId="{86B98817-E145-4BF8-8396-2D1EB9CF7141}" type="pres">
      <dgm:prSet presAssocID="{CB97496D-9022-4BAA-A224-BD158372F3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CEC7591A-DD12-4C80-ADB3-6B103157792F}" type="pres">
      <dgm:prSet presAssocID="{CB97496D-9022-4BAA-A224-BD158372F30D}" presName="spaceRect" presStyleCnt="0"/>
      <dgm:spPr/>
    </dgm:pt>
    <dgm:pt modelId="{6DF55FB3-4014-4E3C-BBCB-908090A1AC70}" type="pres">
      <dgm:prSet presAssocID="{CB97496D-9022-4BAA-A224-BD158372F30D}" presName="parTx" presStyleLbl="revTx" presStyleIdx="5" presStyleCnt="7">
        <dgm:presLayoutVars>
          <dgm:chMax val="0"/>
          <dgm:chPref val="0"/>
        </dgm:presLayoutVars>
      </dgm:prSet>
      <dgm:spPr/>
    </dgm:pt>
    <dgm:pt modelId="{AF040879-D20B-430E-AA5C-48680BD57B88}" type="pres">
      <dgm:prSet presAssocID="{CB97496D-9022-4BAA-A224-BD158372F30D}" presName="desTx" presStyleLbl="revTx" presStyleIdx="6" presStyleCnt="7">
        <dgm:presLayoutVars/>
      </dgm:prSet>
      <dgm:spPr/>
    </dgm:pt>
  </dgm:ptLst>
  <dgm:cxnLst>
    <dgm:cxn modelId="{19AEA507-E282-4EA9-88F7-05016FA34F22}" type="presOf" srcId="{E2B495F9-9071-43EE-844A-8F79F0F389DC}" destId="{8FDE053E-6C1D-4501-8BD5-AA7E50C85D92}" srcOrd="0" destOrd="0" presId="urn:microsoft.com/office/officeart/2018/2/layout/IconVerticalSolidList"/>
    <dgm:cxn modelId="{AC2BA409-09AF-4D50-91AA-6C08B1486622}" srcId="{D20D27AE-E540-456B-A90D-2B74E796999C}" destId="{8A8A7340-752C-4BD4-894E-E772D1DADF27}" srcOrd="1" destOrd="0" parTransId="{1A6DF384-8785-434C-9A21-8F556701D000}" sibTransId="{A3659162-5D10-4B63-A7A4-22EBF7D175D6}"/>
    <dgm:cxn modelId="{7404690E-CD60-4919-A447-A86ED86DD3DF}" type="presOf" srcId="{33A6A726-0117-49DE-8E69-D92D700FE49E}" destId="{333ECA1B-FCF1-4137-93A8-5F7D4D8047A3}" srcOrd="0" destOrd="1" presId="urn:microsoft.com/office/officeart/2018/2/layout/IconVerticalSolidList"/>
    <dgm:cxn modelId="{D80D5715-E2E1-44AF-91D9-00574651A420}" srcId="{D20D27AE-E540-456B-A90D-2B74E796999C}" destId="{CB97496D-9022-4BAA-A224-BD158372F30D}" srcOrd="3" destOrd="0" parTransId="{684FD288-7398-4294-B6FC-1B2E0BE97627}" sibTransId="{AE8E688F-E187-4B61-BD86-401E5AC345EB}"/>
    <dgm:cxn modelId="{6739781B-89B5-4DF5-8BF3-AC165648C776}" type="presOf" srcId="{EF9A40B3-2336-41A1-87C7-CB02DE96098A}" destId="{AF040879-D20B-430E-AA5C-48680BD57B88}" srcOrd="0" destOrd="1" presId="urn:microsoft.com/office/officeart/2018/2/layout/IconVerticalSolidList"/>
    <dgm:cxn modelId="{EBB34527-631D-419E-A5A1-357986C66F49}" type="presOf" srcId="{ED154BE6-B937-4E44-83A2-2E3BEAD83B71}" destId="{65BEBCE0-AC4A-46F2-8569-6B1266FE9FB6}" srcOrd="0" destOrd="1" presId="urn:microsoft.com/office/officeart/2018/2/layout/IconVerticalSolidList"/>
    <dgm:cxn modelId="{025F9335-1432-4925-88DD-0A14737AA44B}" srcId="{D20D27AE-E540-456B-A90D-2B74E796999C}" destId="{BE35B9BA-FF6E-456A-8F81-00A3BE475799}" srcOrd="2" destOrd="0" parTransId="{546A9678-4FB7-4155-9090-7EEEFE340D7C}" sibTransId="{6A309903-DB85-4B93-9CFC-5A66A3E473BA}"/>
    <dgm:cxn modelId="{19F2A236-55AD-4A82-8CD3-1CEF213A6FAE}" type="presOf" srcId="{8A8A7340-752C-4BD4-894E-E772D1DADF27}" destId="{70D84F14-AE4A-49C5-8B58-19F263FEF0C5}" srcOrd="0" destOrd="0" presId="urn:microsoft.com/office/officeart/2018/2/layout/IconVerticalSolidList"/>
    <dgm:cxn modelId="{F3C1D238-7B0C-415E-AF6D-A9D162E29F3C}" type="presOf" srcId="{8A670898-F181-4BAC-A09C-96A8F4BC3FC6}" destId="{65BEBCE0-AC4A-46F2-8569-6B1266FE9FB6}" srcOrd="0" destOrd="0" presId="urn:microsoft.com/office/officeart/2018/2/layout/IconVerticalSolidList"/>
    <dgm:cxn modelId="{7E27393D-91AF-44D9-B022-834B149CB9FA}" type="presOf" srcId="{BE35B9BA-FF6E-456A-8F81-00A3BE475799}" destId="{618F9250-B3CD-41F5-A397-0621314262B6}" srcOrd="0" destOrd="0" presId="urn:microsoft.com/office/officeart/2018/2/layout/IconVerticalSolidList"/>
    <dgm:cxn modelId="{33829A4C-3EC3-4A38-86EE-60DFA5B5FD6A}" srcId="{D20D27AE-E540-456B-A90D-2B74E796999C}" destId="{E2B495F9-9071-43EE-844A-8F79F0F389DC}" srcOrd="0" destOrd="0" parTransId="{A196FD40-E539-41F0-9B57-DD803F30EB50}" sibTransId="{1782A629-7154-463D-AD99-CC6AB948F4F7}"/>
    <dgm:cxn modelId="{AB0A584E-BF0C-4F66-B503-E89ED39AF2BE}" srcId="{CB97496D-9022-4BAA-A224-BD158372F30D}" destId="{EF9A40B3-2336-41A1-87C7-CB02DE96098A}" srcOrd="1" destOrd="0" parTransId="{7A87702D-1CDC-4DB1-AD99-0E2485E5F4F3}" sibTransId="{D5126AC4-6F19-46E3-A280-1E5C3AB7F509}"/>
    <dgm:cxn modelId="{BF6AE856-844F-4EFC-8E19-05E4DBD1DCFA}" type="presOf" srcId="{5F67B681-96A4-4751-ADB5-AA7C12265690}" destId="{AF040879-D20B-430E-AA5C-48680BD57B88}" srcOrd="0" destOrd="0" presId="urn:microsoft.com/office/officeart/2018/2/layout/IconVerticalSolidList"/>
    <dgm:cxn modelId="{4A55B757-8DDB-40EA-9D30-4CA36946EB01}" type="presOf" srcId="{CB97496D-9022-4BAA-A224-BD158372F30D}" destId="{6DF55FB3-4014-4E3C-BBCB-908090A1AC70}" srcOrd="0" destOrd="0" presId="urn:microsoft.com/office/officeart/2018/2/layout/IconVerticalSolidList"/>
    <dgm:cxn modelId="{CDA2D759-17AC-4657-977D-9F074BE18A0B}" srcId="{8A8A7340-752C-4BD4-894E-E772D1DADF27}" destId="{8A670898-F181-4BAC-A09C-96A8F4BC3FC6}" srcOrd="0" destOrd="0" parTransId="{F606F628-A3D9-4B25-A966-F1941BDBDD4B}" sibTransId="{A0BF96F3-F4E4-47EC-A2F4-937855B0E1E3}"/>
    <dgm:cxn modelId="{3C11008A-4204-4C5C-8EF8-BD4221F14445}" srcId="{CB97496D-9022-4BAA-A224-BD158372F30D}" destId="{5F67B681-96A4-4751-ADB5-AA7C12265690}" srcOrd="0" destOrd="0" parTransId="{56770862-D5BC-4F91-A896-665860A3B1D5}" sibTransId="{B6758E56-51CF-45F3-BA6D-BC47C2BD69DD}"/>
    <dgm:cxn modelId="{226AE498-192E-428C-B79B-596638172BDD}" type="presOf" srcId="{06C67DCB-207D-468A-958A-4F714F4824D1}" destId="{333ECA1B-FCF1-4137-93A8-5F7D4D8047A3}" srcOrd="0" destOrd="0" presId="urn:microsoft.com/office/officeart/2018/2/layout/IconVerticalSolidList"/>
    <dgm:cxn modelId="{3DA979A5-1350-403F-8064-BF964C71BA97}" srcId="{BE35B9BA-FF6E-456A-8F81-00A3BE475799}" destId="{33A6A726-0117-49DE-8E69-D92D700FE49E}" srcOrd="1" destOrd="0" parTransId="{718F46F3-43F8-4052-ADA0-0065809A1C14}" sibTransId="{AEDB53E9-8F20-4733-92BB-F8A5E909BAD3}"/>
    <dgm:cxn modelId="{6D7B4FB9-1109-4112-B4B7-E31F2856D28C}" srcId="{BE35B9BA-FF6E-456A-8F81-00A3BE475799}" destId="{06C67DCB-207D-468A-958A-4F714F4824D1}" srcOrd="0" destOrd="0" parTransId="{36CCA409-6398-41A0-89EF-B9FBED235598}" sibTransId="{3544D5FD-A3A5-4B66-B26B-8F3AFABA1B6D}"/>
    <dgm:cxn modelId="{C2CEF9F2-92FE-4CDB-8D8B-69BE8D52A88C}" type="presOf" srcId="{D20D27AE-E540-456B-A90D-2B74E796999C}" destId="{034CA49B-DFCF-4056-952E-B4F4AA6BA03C}" srcOrd="0" destOrd="0" presId="urn:microsoft.com/office/officeart/2018/2/layout/IconVerticalSolidList"/>
    <dgm:cxn modelId="{52A4CDFF-9CF5-4937-8E33-C3D637168360}" srcId="{8A8A7340-752C-4BD4-894E-E772D1DADF27}" destId="{ED154BE6-B937-4E44-83A2-2E3BEAD83B71}" srcOrd="1" destOrd="0" parTransId="{453AF7E9-76BA-4AE4-A226-21966C112D0F}" sibTransId="{D24497E8-CED7-42E4-A5B7-BA536B511481}"/>
    <dgm:cxn modelId="{3FE0F281-6CA9-411F-94C4-C79B82CFF360}" type="presParOf" srcId="{034CA49B-DFCF-4056-952E-B4F4AA6BA03C}" destId="{7EB409B4-D638-47CC-BEE3-E2E49F4B39BA}" srcOrd="0" destOrd="0" presId="urn:microsoft.com/office/officeart/2018/2/layout/IconVerticalSolidList"/>
    <dgm:cxn modelId="{6E95B537-7465-42CD-AD5A-343843E5CDCC}" type="presParOf" srcId="{7EB409B4-D638-47CC-BEE3-E2E49F4B39BA}" destId="{EAE22474-1952-4636-AB41-D8127D2607F3}" srcOrd="0" destOrd="0" presId="urn:microsoft.com/office/officeart/2018/2/layout/IconVerticalSolidList"/>
    <dgm:cxn modelId="{513BC1C8-DE4F-4A6B-AB65-FA5F0DDF647D}" type="presParOf" srcId="{7EB409B4-D638-47CC-BEE3-E2E49F4B39BA}" destId="{9055A47E-23AA-489A-94C6-EA5059255D5E}" srcOrd="1" destOrd="0" presId="urn:microsoft.com/office/officeart/2018/2/layout/IconVerticalSolidList"/>
    <dgm:cxn modelId="{545A648B-75F0-4E3F-88FB-CAAD8D37DEF2}" type="presParOf" srcId="{7EB409B4-D638-47CC-BEE3-E2E49F4B39BA}" destId="{4AEF69A7-8223-49A5-BF54-FFD7763D33E9}" srcOrd="2" destOrd="0" presId="urn:microsoft.com/office/officeart/2018/2/layout/IconVerticalSolidList"/>
    <dgm:cxn modelId="{7F14457A-980C-4D9A-9F95-8A1C3A87FD30}" type="presParOf" srcId="{7EB409B4-D638-47CC-BEE3-E2E49F4B39BA}" destId="{8FDE053E-6C1D-4501-8BD5-AA7E50C85D92}" srcOrd="3" destOrd="0" presId="urn:microsoft.com/office/officeart/2018/2/layout/IconVerticalSolidList"/>
    <dgm:cxn modelId="{44C8B77F-D0AA-4569-A18E-354458AE383A}" type="presParOf" srcId="{034CA49B-DFCF-4056-952E-B4F4AA6BA03C}" destId="{95605872-56F0-4F7C-BF20-86D8098DBD62}" srcOrd="1" destOrd="0" presId="urn:microsoft.com/office/officeart/2018/2/layout/IconVerticalSolidList"/>
    <dgm:cxn modelId="{DD084851-8A9C-47D4-A50B-B2F57FB137FF}" type="presParOf" srcId="{034CA49B-DFCF-4056-952E-B4F4AA6BA03C}" destId="{C8113623-B4F4-4F1E-A73B-417504449F56}" srcOrd="2" destOrd="0" presId="urn:microsoft.com/office/officeart/2018/2/layout/IconVerticalSolidList"/>
    <dgm:cxn modelId="{4F9A1699-563B-4EED-A996-0D0F1A2C1F65}" type="presParOf" srcId="{C8113623-B4F4-4F1E-A73B-417504449F56}" destId="{39F1759B-88B6-4358-85CF-3B03FBCAA507}" srcOrd="0" destOrd="0" presId="urn:microsoft.com/office/officeart/2018/2/layout/IconVerticalSolidList"/>
    <dgm:cxn modelId="{80631386-D45F-422F-841D-3D22EFD7D31F}" type="presParOf" srcId="{C8113623-B4F4-4F1E-A73B-417504449F56}" destId="{368C56E5-88AC-4C90-8EA1-5CB3294030B0}" srcOrd="1" destOrd="0" presId="urn:microsoft.com/office/officeart/2018/2/layout/IconVerticalSolidList"/>
    <dgm:cxn modelId="{0B7BDA15-3475-4AC8-B579-3F3E4CBB6DF0}" type="presParOf" srcId="{C8113623-B4F4-4F1E-A73B-417504449F56}" destId="{EDCF2B2F-27B1-4E4A-8EF7-601BE76D8EEE}" srcOrd="2" destOrd="0" presId="urn:microsoft.com/office/officeart/2018/2/layout/IconVerticalSolidList"/>
    <dgm:cxn modelId="{726F5A21-15DC-4533-B890-BBEE27D2A76B}" type="presParOf" srcId="{C8113623-B4F4-4F1E-A73B-417504449F56}" destId="{70D84F14-AE4A-49C5-8B58-19F263FEF0C5}" srcOrd="3" destOrd="0" presId="urn:microsoft.com/office/officeart/2018/2/layout/IconVerticalSolidList"/>
    <dgm:cxn modelId="{918D3B43-28E2-4BAE-8B52-702D2BA11972}" type="presParOf" srcId="{C8113623-B4F4-4F1E-A73B-417504449F56}" destId="{65BEBCE0-AC4A-46F2-8569-6B1266FE9FB6}" srcOrd="4" destOrd="0" presId="urn:microsoft.com/office/officeart/2018/2/layout/IconVerticalSolidList"/>
    <dgm:cxn modelId="{B2743B9A-6B43-4BD7-9D61-7ED4513CBC75}" type="presParOf" srcId="{034CA49B-DFCF-4056-952E-B4F4AA6BA03C}" destId="{53EE7801-56DA-4716-BC69-AC9039F5E0D4}" srcOrd="3" destOrd="0" presId="urn:microsoft.com/office/officeart/2018/2/layout/IconVerticalSolidList"/>
    <dgm:cxn modelId="{78EE73FE-0F55-4C3D-8E2D-9F58D23D6AA1}" type="presParOf" srcId="{034CA49B-DFCF-4056-952E-B4F4AA6BA03C}" destId="{ECC2A3EA-F906-46A8-A9BB-9F341ECBF7C7}" srcOrd="4" destOrd="0" presId="urn:microsoft.com/office/officeart/2018/2/layout/IconVerticalSolidList"/>
    <dgm:cxn modelId="{DB251CEF-1F9A-4C7B-A5A5-6C7146B98BAE}" type="presParOf" srcId="{ECC2A3EA-F906-46A8-A9BB-9F341ECBF7C7}" destId="{C161D0BE-6BE0-4206-9DBB-5DA15524CCD8}" srcOrd="0" destOrd="0" presId="urn:microsoft.com/office/officeart/2018/2/layout/IconVerticalSolidList"/>
    <dgm:cxn modelId="{87E42005-C6CE-4B09-AC58-0FEA9436DB78}" type="presParOf" srcId="{ECC2A3EA-F906-46A8-A9BB-9F341ECBF7C7}" destId="{46B6306D-B966-4A04-A23B-F010F65D067D}" srcOrd="1" destOrd="0" presId="urn:microsoft.com/office/officeart/2018/2/layout/IconVerticalSolidList"/>
    <dgm:cxn modelId="{34713766-2677-47A5-A554-6A5E79CD364D}" type="presParOf" srcId="{ECC2A3EA-F906-46A8-A9BB-9F341ECBF7C7}" destId="{07069363-EA58-4FB2-84C9-5D7974AAD654}" srcOrd="2" destOrd="0" presId="urn:microsoft.com/office/officeart/2018/2/layout/IconVerticalSolidList"/>
    <dgm:cxn modelId="{E24464F1-70AF-49D8-9C4B-DB58185BD0E0}" type="presParOf" srcId="{ECC2A3EA-F906-46A8-A9BB-9F341ECBF7C7}" destId="{618F9250-B3CD-41F5-A397-0621314262B6}" srcOrd="3" destOrd="0" presId="urn:microsoft.com/office/officeart/2018/2/layout/IconVerticalSolidList"/>
    <dgm:cxn modelId="{F4017448-A0F2-46B9-93E8-5E0F962168E0}" type="presParOf" srcId="{ECC2A3EA-F906-46A8-A9BB-9F341ECBF7C7}" destId="{333ECA1B-FCF1-4137-93A8-5F7D4D8047A3}" srcOrd="4" destOrd="0" presId="urn:microsoft.com/office/officeart/2018/2/layout/IconVerticalSolidList"/>
    <dgm:cxn modelId="{8897D555-A30F-49E3-A2AB-A4D89D226303}" type="presParOf" srcId="{034CA49B-DFCF-4056-952E-B4F4AA6BA03C}" destId="{719C48A1-0B13-45F4-98E2-08F17676CF2B}" srcOrd="5" destOrd="0" presId="urn:microsoft.com/office/officeart/2018/2/layout/IconVerticalSolidList"/>
    <dgm:cxn modelId="{947A0F1F-E7F9-47D7-9A7A-F8E0214CC2DF}" type="presParOf" srcId="{034CA49B-DFCF-4056-952E-B4F4AA6BA03C}" destId="{2A8EC720-970D-472E-B593-CA871AD68687}" srcOrd="6" destOrd="0" presId="urn:microsoft.com/office/officeart/2018/2/layout/IconVerticalSolidList"/>
    <dgm:cxn modelId="{C509CB99-1059-4B83-BFB7-1D3A2FDA2C47}" type="presParOf" srcId="{2A8EC720-970D-472E-B593-CA871AD68687}" destId="{66FB4CDC-2C1D-41A2-8B5D-393798DFCC01}" srcOrd="0" destOrd="0" presId="urn:microsoft.com/office/officeart/2018/2/layout/IconVerticalSolidList"/>
    <dgm:cxn modelId="{BF2E03F1-2B9D-4C55-8442-EC53B958BDE7}" type="presParOf" srcId="{2A8EC720-970D-472E-B593-CA871AD68687}" destId="{86B98817-E145-4BF8-8396-2D1EB9CF7141}" srcOrd="1" destOrd="0" presId="urn:microsoft.com/office/officeart/2018/2/layout/IconVerticalSolidList"/>
    <dgm:cxn modelId="{AA23BEA3-FFDD-435C-8155-0C0C0BA0C120}" type="presParOf" srcId="{2A8EC720-970D-472E-B593-CA871AD68687}" destId="{CEC7591A-DD12-4C80-ADB3-6B103157792F}" srcOrd="2" destOrd="0" presId="urn:microsoft.com/office/officeart/2018/2/layout/IconVerticalSolidList"/>
    <dgm:cxn modelId="{AE654755-126C-42D8-B77B-59FCC663A9FA}" type="presParOf" srcId="{2A8EC720-970D-472E-B593-CA871AD68687}" destId="{6DF55FB3-4014-4E3C-BBCB-908090A1AC70}" srcOrd="3" destOrd="0" presId="urn:microsoft.com/office/officeart/2018/2/layout/IconVerticalSolidList"/>
    <dgm:cxn modelId="{AEA7359E-CEB1-4967-9DA4-736D7BA8C963}" type="presParOf" srcId="{2A8EC720-970D-472E-B593-CA871AD68687}" destId="{AF040879-D20B-430E-AA5C-48680BD57B8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B92F08D-F7D3-4D96-BD36-6D96C30B59B8}"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E5CBBD4-1F0C-498E-9022-EE8AF6945615}">
      <dgm:prSet/>
      <dgm:spPr/>
      <dgm:t>
        <a:bodyPr/>
        <a:lstStyle/>
        <a:p>
          <a:pPr>
            <a:defRPr cap="all"/>
          </a:pPr>
          <a:r>
            <a:rPr lang="en-US"/>
            <a:t>Eavesdropping and interception</a:t>
          </a:r>
        </a:p>
      </dgm:t>
    </dgm:pt>
    <dgm:pt modelId="{239F08C8-1695-4509-A826-353E80D0C0FC}" type="parTrans" cxnId="{F634AA4C-BD1B-46B7-B38D-034CF5DB2E48}">
      <dgm:prSet/>
      <dgm:spPr/>
      <dgm:t>
        <a:bodyPr/>
        <a:lstStyle/>
        <a:p>
          <a:endParaRPr lang="en-US"/>
        </a:p>
      </dgm:t>
    </dgm:pt>
    <dgm:pt modelId="{98386781-DC5B-48F3-B2D5-4F57040D6170}" type="sibTrans" cxnId="{F634AA4C-BD1B-46B7-B38D-034CF5DB2E48}">
      <dgm:prSet/>
      <dgm:spPr/>
      <dgm:t>
        <a:bodyPr/>
        <a:lstStyle/>
        <a:p>
          <a:endParaRPr lang="en-US"/>
        </a:p>
      </dgm:t>
    </dgm:pt>
    <dgm:pt modelId="{2F6E981F-8244-4D8D-B5D2-0BF131B56B19}">
      <dgm:prSet/>
      <dgm:spPr/>
      <dgm:t>
        <a:bodyPr/>
        <a:lstStyle/>
        <a:p>
          <a:pPr>
            <a:defRPr cap="all"/>
          </a:pPr>
          <a:r>
            <a:rPr lang="en-US"/>
            <a:t>Wi-Fi vulnerabilities (Rogue APs, Evil Twin attacks)</a:t>
          </a:r>
        </a:p>
      </dgm:t>
    </dgm:pt>
    <dgm:pt modelId="{D679CB5C-F673-40FD-87A0-BB3779ACD6DC}" type="parTrans" cxnId="{CE5AF1CA-41D9-442E-9E77-5964555A027D}">
      <dgm:prSet/>
      <dgm:spPr/>
      <dgm:t>
        <a:bodyPr/>
        <a:lstStyle/>
        <a:p>
          <a:endParaRPr lang="en-US"/>
        </a:p>
      </dgm:t>
    </dgm:pt>
    <dgm:pt modelId="{023B31EC-03D4-4C37-B8F8-2E58E5D56160}" type="sibTrans" cxnId="{CE5AF1CA-41D9-442E-9E77-5964555A027D}">
      <dgm:prSet/>
      <dgm:spPr/>
      <dgm:t>
        <a:bodyPr/>
        <a:lstStyle/>
        <a:p>
          <a:endParaRPr lang="en-US"/>
        </a:p>
      </dgm:t>
    </dgm:pt>
    <dgm:pt modelId="{CCC92EFD-56D1-4F62-A65F-ABB446FECF19}" type="pres">
      <dgm:prSet presAssocID="{BB92F08D-F7D3-4D96-BD36-6D96C30B59B8}" presName="root" presStyleCnt="0">
        <dgm:presLayoutVars>
          <dgm:dir/>
          <dgm:resizeHandles val="exact"/>
        </dgm:presLayoutVars>
      </dgm:prSet>
      <dgm:spPr/>
    </dgm:pt>
    <dgm:pt modelId="{CE63300F-5F1C-4874-A372-2B8F7D25B28E}" type="pres">
      <dgm:prSet presAssocID="{AE5CBBD4-1F0C-498E-9022-EE8AF6945615}" presName="compNode" presStyleCnt="0"/>
      <dgm:spPr/>
    </dgm:pt>
    <dgm:pt modelId="{3C7CFE14-D727-4591-ADD0-18CD3D202C55}" type="pres">
      <dgm:prSet presAssocID="{AE5CBBD4-1F0C-498E-9022-EE8AF6945615}" presName="iconBgRect" presStyleLbl="bgShp" presStyleIdx="0" presStyleCnt="2"/>
      <dgm:spPr/>
    </dgm:pt>
    <dgm:pt modelId="{79516734-6326-4EF6-9F58-6BAF4C4326D3}" type="pres">
      <dgm:prSet presAssocID="{AE5CBBD4-1F0C-498E-9022-EE8AF69456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BE0053D-7E59-4F24-9275-EB659E9E63DE}" type="pres">
      <dgm:prSet presAssocID="{AE5CBBD4-1F0C-498E-9022-EE8AF6945615}" presName="spaceRect" presStyleCnt="0"/>
      <dgm:spPr/>
    </dgm:pt>
    <dgm:pt modelId="{5A0E0AF9-5415-4127-BEDE-8FDB49141280}" type="pres">
      <dgm:prSet presAssocID="{AE5CBBD4-1F0C-498E-9022-EE8AF6945615}" presName="textRect" presStyleLbl="revTx" presStyleIdx="0" presStyleCnt="2">
        <dgm:presLayoutVars>
          <dgm:chMax val="1"/>
          <dgm:chPref val="1"/>
        </dgm:presLayoutVars>
      </dgm:prSet>
      <dgm:spPr/>
    </dgm:pt>
    <dgm:pt modelId="{19588265-A900-42B4-8AFC-878DA3CFF1D8}" type="pres">
      <dgm:prSet presAssocID="{98386781-DC5B-48F3-B2D5-4F57040D6170}" presName="sibTrans" presStyleCnt="0"/>
      <dgm:spPr/>
    </dgm:pt>
    <dgm:pt modelId="{E355328F-1057-4174-9D5C-0783A37036F1}" type="pres">
      <dgm:prSet presAssocID="{2F6E981F-8244-4D8D-B5D2-0BF131B56B19}" presName="compNode" presStyleCnt="0"/>
      <dgm:spPr/>
    </dgm:pt>
    <dgm:pt modelId="{A34E6A98-DBCA-44ED-995C-2AFC1840E270}" type="pres">
      <dgm:prSet presAssocID="{2F6E981F-8244-4D8D-B5D2-0BF131B56B19}" presName="iconBgRect" presStyleLbl="bgShp" presStyleIdx="1" presStyleCnt="2"/>
      <dgm:spPr/>
    </dgm:pt>
    <dgm:pt modelId="{7FA0928B-D3D1-4A78-BD47-830B602CBEC1}" type="pres">
      <dgm:prSet presAssocID="{2F6E981F-8244-4D8D-B5D2-0BF131B56B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3B36A827-596B-49BE-8447-8E3D84FF410B}" type="pres">
      <dgm:prSet presAssocID="{2F6E981F-8244-4D8D-B5D2-0BF131B56B19}" presName="spaceRect" presStyleCnt="0"/>
      <dgm:spPr/>
    </dgm:pt>
    <dgm:pt modelId="{5DAF925D-6F6E-46AF-A15B-E20D7ED69756}" type="pres">
      <dgm:prSet presAssocID="{2F6E981F-8244-4D8D-B5D2-0BF131B56B19}" presName="textRect" presStyleLbl="revTx" presStyleIdx="1" presStyleCnt="2">
        <dgm:presLayoutVars>
          <dgm:chMax val="1"/>
          <dgm:chPref val="1"/>
        </dgm:presLayoutVars>
      </dgm:prSet>
      <dgm:spPr/>
    </dgm:pt>
  </dgm:ptLst>
  <dgm:cxnLst>
    <dgm:cxn modelId="{AEB62E06-3A49-41B3-B49D-9895E35FD603}" type="presOf" srcId="{AE5CBBD4-1F0C-498E-9022-EE8AF6945615}" destId="{5A0E0AF9-5415-4127-BEDE-8FDB49141280}" srcOrd="0" destOrd="0" presId="urn:microsoft.com/office/officeart/2018/5/layout/IconCircleLabelList"/>
    <dgm:cxn modelId="{F634AA4C-BD1B-46B7-B38D-034CF5DB2E48}" srcId="{BB92F08D-F7D3-4D96-BD36-6D96C30B59B8}" destId="{AE5CBBD4-1F0C-498E-9022-EE8AF6945615}" srcOrd="0" destOrd="0" parTransId="{239F08C8-1695-4509-A826-353E80D0C0FC}" sibTransId="{98386781-DC5B-48F3-B2D5-4F57040D6170}"/>
    <dgm:cxn modelId="{8CEDCE9A-2255-4B27-8610-81AC717CC759}" type="presOf" srcId="{2F6E981F-8244-4D8D-B5D2-0BF131B56B19}" destId="{5DAF925D-6F6E-46AF-A15B-E20D7ED69756}" srcOrd="0" destOrd="0" presId="urn:microsoft.com/office/officeart/2018/5/layout/IconCircleLabelList"/>
    <dgm:cxn modelId="{CE5AF1CA-41D9-442E-9E77-5964555A027D}" srcId="{BB92F08D-F7D3-4D96-BD36-6D96C30B59B8}" destId="{2F6E981F-8244-4D8D-B5D2-0BF131B56B19}" srcOrd="1" destOrd="0" parTransId="{D679CB5C-F673-40FD-87A0-BB3779ACD6DC}" sibTransId="{023B31EC-03D4-4C37-B8F8-2E58E5D56160}"/>
    <dgm:cxn modelId="{AB6091E3-6C94-4759-AD0A-DE9E5F554097}" type="presOf" srcId="{BB92F08D-F7D3-4D96-BD36-6D96C30B59B8}" destId="{CCC92EFD-56D1-4F62-A65F-ABB446FECF19}" srcOrd="0" destOrd="0" presId="urn:microsoft.com/office/officeart/2018/5/layout/IconCircleLabelList"/>
    <dgm:cxn modelId="{8C72DCC8-9E6B-474A-88B7-649748FED547}" type="presParOf" srcId="{CCC92EFD-56D1-4F62-A65F-ABB446FECF19}" destId="{CE63300F-5F1C-4874-A372-2B8F7D25B28E}" srcOrd="0" destOrd="0" presId="urn:microsoft.com/office/officeart/2018/5/layout/IconCircleLabelList"/>
    <dgm:cxn modelId="{739A9DC4-79CF-4DB4-8274-DEF1138CCA94}" type="presParOf" srcId="{CE63300F-5F1C-4874-A372-2B8F7D25B28E}" destId="{3C7CFE14-D727-4591-ADD0-18CD3D202C55}" srcOrd="0" destOrd="0" presId="urn:microsoft.com/office/officeart/2018/5/layout/IconCircleLabelList"/>
    <dgm:cxn modelId="{C0D87E82-9C08-4FC4-91C5-81646F2067A6}" type="presParOf" srcId="{CE63300F-5F1C-4874-A372-2B8F7D25B28E}" destId="{79516734-6326-4EF6-9F58-6BAF4C4326D3}" srcOrd="1" destOrd="0" presId="urn:microsoft.com/office/officeart/2018/5/layout/IconCircleLabelList"/>
    <dgm:cxn modelId="{13791CCC-726B-4CEA-B9DE-4C985EBD0572}" type="presParOf" srcId="{CE63300F-5F1C-4874-A372-2B8F7D25B28E}" destId="{CBE0053D-7E59-4F24-9275-EB659E9E63DE}" srcOrd="2" destOrd="0" presId="urn:microsoft.com/office/officeart/2018/5/layout/IconCircleLabelList"/>
    <dgm:cxn modelId="{113C9756-A323-449E-8CFB-B2384359CFC3}" type="presParOf" srcId="{CE63300F-5F1C-4874-A372-2B8F7D25B28E}" destId="{5A0E0AF9-5415-4127-BEDE-8FDB49141280}" srcOrd="3" destOrd="0" presId="urn:microsoft.com/office/officeart/2018/5/layout/IconCircleLabelList"/>
    <dgm:cxn modelId="{B88FEB33-20E2-4B14-91F9-65CDA5C678AF}" type="presParOf" srcId="{CCC92EFD-56D1-4F62-A65F-ABB446FECF19}" destId="{19588265-A900-42B4-8AFC-878DA3CFF1D8}" srcOrd="1" destOrd="0" presId="urn:microsoft.com/office/officeart/2018/5/layout/IconCircleLabelList"/>
    <dgm:cxn modelId="{2C765260-1113-41FA-8B5B-DF4FE8FD2ACC}" type="presParOf" srcId="{CCC92EFD-56D1-4F62-A65F-ABB446FECF19}" destId="{E355328F-1057-4174-9D5C-0783A37036F1}" srcOrd="2" destOrd="0" presId="urn:microsoft.com/office/officeart/2018/5/layout/IconCircleLabelList"/>
    <dgm:cxn modelId="{0476460F-5159-4EDB-A028-E91B39D68D82}" type="presParOf" srcId="{E355328F-1057-4174-9D5C-0783A37036F1}" destId="{A34E6A98-DBCA-44ED-995C-2AFC1840E270}" srcOrd="0" destOrd="0" presId="urn:microsoft.com/office/officeart/2018/5/layout/IconCircleLabelList"/>
    <dgm:cxn modelId="{37DAEC78-CA7E-4CDB-9366-27C28821432D}" type="presParOf" srcId="{E355328F-1057-4174-9D5C-0783A37036F1}" destId="{7FA0928B-D3D1-4A78-BD47-830B602CBEC1}" srcOrd="1" destOrd="0" presId="urn:microsoft.com/office/officeart/2018/5/layout/IconCircleLabelList"/>
    <dgm:cxn modelId="{AC269ECA-3BCF-4F75-AFD4-A0B5194A1D6D}" type="presParOf" srcId="{E355328F-1057-4174-9D5C-0783A37036F1}" destId="{3B36A827-596B-49BE-8447-8E3D84FF410B}" srcOrd="2" destOrd="0" presId="urn:microsoft.com/office/officeart/2018/5/layout/IconCircleLabelList"/>
    <dgm:cxn modelId="{78806CC9-7D66-4714-A343-8CC2B74804B6}" type="presParOf" srcId="{E355328F-1057-4174-9D5C-0783A37036F1}" destId="{5DAF925D-6F6E-46AF-A15B-E20D7ED697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CC96FCE-39A9-4D08-BD7C-F3CB44830E2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8AB042F-0B9D-4662-A18C-EAA4C0F22F74}">
      <dgm:prSet/>
      <dgm:spPr/>
      <dgm:t>
        <a:bodyPr/>
        <a:lstStyle/>
        <a:p>
          <a:r>
            <a:rPr lang="en-US"/>
            <a:t>Smart voice recognition assistants like Amazon Alexa and Google Home are also vulnerable to eavesdropping because of their “always-on” mode which is a big threat to users’ privacy.</a:t>
          </a:r>
        </a:p>
      </dgm:t>
    </dgm:pt>
    <dgm:pt modelId="{0A80DDCF-22B4-44AE-9A32-4BF010534BD4}" type="parTrans" cxnId="{4618F2E3-B1E1-429A-B9BB-225159BFC00B}">
      <dgm:prSet/>
      <dgm:spPr/>
      <dgm:t>
        <a:bodyPr/>
        <a:lstStyle/>
        <a:p>
          <a:endParaRPr lang="en-US"/>
        </a:p>
      </dgm:t>
    </dgm:pt>
    <dgm:pt modelId="{E239FC8A-B440-4B6F-976F-5A053D95E3C8}" type="sibTrans" cxnId="{4618F2E3-B1E1-429A-B9BB-225159BFC00B}">
      <dgm:prSet/>
      <dgm:spPr/>
      <dgm:t>
        <a:bodyPr/>
        <a:lstStyle/>
        <a:p>
          <a:endParaRPr lang="en-US"/>
        </a:p>
      </dgm:t>
    </dgm:pt>
    <dgm:pt modelId="{F2FEA53C-7D53-4D5F-B0BF-9522FAB38C8F}">
      <dgm:prSet/>
      <dgm:spPr/>
      <dgm:t>
        <a:bodyPr/>
        <a:lstStyle/>
        <a:p>
          <a:r>
            <a:rPr lang="en-US"/>
            <a:t>Wireshark was a sniffing program that caused Android smartphone users a lot of trouble back in 2011. In this attack authentication tokens were sent all over an unencrypted Wi-Fi network which resulted in Wireshark viewing, stealing, modify and even deleting all the confidential data.</a:t>
          </a:r>
        </a:p>
      </dgm:t>
    </dgm:pt>
    <dgm:pt modelId="{2EB53D1B-9986-4494-B56A-337E3EFC2559}" type="parTrans" cxnId="{0DFB5555-217E-42F4-A510-553C29373F8F}">
      <dgm:prSet/>
      <dgm:spPr/>
      <dgm:t>
        <a:bodyPr/>
        <a:lstStyle/>
        <a:p>
          <a:endParaRPr lang="en-US"/>
        </a:p>
      </dgm:t>
    </dgm:pt>
    <dgm:pt modelId="{F12909AC-891E-4F24-AFF1-4CD659C70104}" type="sibTrans" cxnId="{0DFB5555-217E-42F4-A510-553C29373F8F}">
      <dgm:prSet/>
      <dgm:spPr/>
      <dgm:t>
        <a:bodyPr/>
        <a:lstStyle/>
        <a:p>
          <a:endParaRPr lang="en-US"/>
        </a:p>
      </dgm:t>
    </dgm:pt>
    <dgm:pt modelId="{1F0DED80-83F3-48C0-897C-4115EAF8D062}">
      <dgm:prSet/>
      <dgm:spPr/>
      <dgm:t>
        <a:bodyPr/>
        <a:lstStyle/>
        <a:p>
          <a:r>
            <a:rPr lang="en-US"/>
            <a:t>In 2015 even iOS suffered when over 25,000 iOS apps were vulnerable to eavesdropping attacks because of a bug in the open-source code library AFNetworking due to which </a:t>
          </a:r>
          <a:r>
            <a:rPr lang="en-US" u="sng">
              <a:hlinkClick xmlns:r="http://schemas.openxmlformats.org/officeDocument/2006/relationships" r:id="rId1"/>
            </a:rPr>
            <a:t>HTTPS</a:t>
          </a:r>
          <a:r>
            <a:rPr lang="en-US"/>
            <a:t> encryption could be taken down.</a:t>
          </a:r>
        </a:p>
      </dgm:t>
    </dgm:pt>
    <dgm:pt modelId="{32D5B1E9-7D9F-4A11-9F39-161A23D984A6}" type="parTrans" cxnId="{E14E1C8C-36FA-4354-B067-8DB190ACE337}">
      <dgm:prSet/>
      <dgm:spPr/>
      <dgm:t>
        <a:bodyPr/>
        <a:lstStyle/>
        <a:p>
          <a:endParaRPr lang="en-US"/>
        </a:p>
      </dgm:t>
    </dgm:pt>
    <dgm:pt modelId="{AAEEFB65-3367-49DE-B130-0AB6E53EBF20}" type="sibTrans" cxnId="{E14E1C8C-36FA-4354-B067-8DB190ACE337}">
      <dgm:prSet/>
      <dgm:spPr/>
      <dgm:t>
        <a:bodyPr/>
        <a:lstStyle/>
        <a:p>
          <a:endParaRPr lang="en-US"/>
        </a:p>
      </dgm:t>
    </dgm:pt>
    <dgm:pt modelId="{7C451A8D-2172-47D8-A697-55056ABCAF09}" type="pres">
      <dgm:prSet presAssocID="{5CC96FCE-39A9-4D08-BD7C-F3CB44830E29}" presName="linear" presStyleCnt="0">
        <dgm:presLayoutVars>
          <dgm:animLvl val="lvl"/>
          <dgm:resizeHandles val="exact"/>
        </dgm:presLayoutVars>
      </dgm:prSet>
      <dgm:spPr/>
    </dgm:pt>
    <dgm:pt modelId="{85D79711-2AA2-4EA5-AF55-F3A0A9E76FF0}" type="pres">
      <dgm:prSet presAssocID="{58AB042F-0B9D-4662-A18C-EAA4C0F22F74}" presName="parentText" presStyleLbl="node1" presStyleIdx="0" presStyleCnt="3">
        <dgm:presLayoutVars>
          <dgm:chMax val="0"/>
          <dgm:bulletEnabled val="1"/>
        </dgm:presLayoutVars>
      </dgm:prSet>
      <dgm:spPr/>
    </dgm:pt>
    <dgm:pt modelId="{121B6050-37D3-4AA6-8FB0-8714B5D131D8}" type="pres">
      <dgm:prSet presAssocID="{E239FC8A-B440-4B6F-976F-5A053D95E3C8}" presName="spacer" presStyleCnt="0"/>
      <dgm:spPr/>
    </dgm:pt>
    <dgm:pt modelId="{2F7CE052-4FB8-4B1B-80DB-C36A7B7FDF9D}" type="pres">
      <dgm:prSet presAssocID="{F2FEA53C-7D53-4D5F-B0BF-9522FAB38C8F}" presName="parentText" presStyleLbl="node1" presStyleIdx="1" presStyleCnt="3">
        <dgm:presLayoutVars>
          <dgm:chMax val="0"/>
          <dgm:bulletEnabled val="1"/>
        </dgm:presLayoutVars>
      </dgm:prSet>
      <dgm:spPr/>
    </dgm:pt>
    <dgm:pt modelId="{E250F561-1D78-4FBF-A7C1-9931A0EE96E9}" type="pres">
      <dgm:prSet presAssocID="{F12909AC-891E-4F24-AFF1-4CD659C70104}" presName="spacer" presStyleCnt="0"/>
      <dgm:spPr/>
    </dgm:pt>
    <dgm:pt modelId="{58448A19-DE0F-478E-8B28-84DD631DFF6B}" type="pres">
      <dgm:prSet presAssocID="{1F0DED80-83F3-48C0-897C-4115EAF8D062}" presName="parentText" presStyleLbl="node1" presStyleIdx="2" presStyleCnt="3">
        <dgm:presLayoutVars>
          <dgm:chMax val="0"/>
          <dgm:bulletEnabled val="1"/>
        </dgm:presLayoutVars>
      </dgm:prSet>
      <dgm:spPr/>
    </dgm:pt>
  </dgm:ptLst>
  <dgm:cxnLst>
    <dgm:cxn modelId="{CED3A646-3B2C-45A7-A7C6-DFF0496FAAC8}" type="presOf" srcId="{F2FEA53C-7D53-4D5F-B0BF-9522FAB38C8F}" destId="{2F7CE052-4FB8-4B1B-80DB-C36A7B7FDF9D}" srcOrd="0" destOrd="0" presId="urn:microsoft.com/office/officeart/2005/8/layout/vList2"/>
    <dgm:cxn modelId="{0DFB5555-217E-42F4-A510-553C29373F8F}" srcId="{5CC96FCE-39A9-4D08-BD7C-F3CB44830E29}" destId="{F2FEA53C-7D53-4D5F-B0BF-9522FAB38C8F}" srcOrd="1" destOrd="0" parTransId="{2EB53D1B-9986-4494-B56A-337E3EFC2559}" sibTransId="{F12909AC-891E-4F24-AFF1-4CD659C70104}"/>
    <dgm:cxn modelId="{E14E1C8C-36FA-4354-B067-8DB190ACE337}" srcId="{5CC96FCE-39A9-4D08-BD7C-F3CB44830E29}" destId="{1F0DED80-83F3-48C0-897C-4115EAF8D062}" srcOrd="2" destOrd="0" parTransId="{32D5B1E9-7D9F-4A11-9F39-161A23D984A6}" sibTransId="{AAEEFB65-3367-49DE-B130-0AB6E53EBF20}"/>
    <dgm:cxn modelId="{38942B8D-29E2-4333-A81A-9E6EB04392E6}" type="presOf" srcId="{58AB042F-0B9D-4662-A18C-EAA4C0F22F74}" destId="{85D79711-2AA2-4EA5-AF55-F3A0A9E76FF0}" srcOrd="0" destOrd="0" presId="urn:microsoft.com/office/officeart/2005/8/layout/vList2"/>
    <dgm:cxn modelId="{286554AB-B1A2-4545-B461-8289A3539A41}" type="presOf" srcId="{5CC96FCE-39A9-4D08-BD7C-F3CB44830E29}" destId="{7C451A8D-2172-47D8-A697-55056ABCAF09}" srcOrd="0" destOrd="0" presId="urn:microsoft.com/office/officeart/2005/8/layout/vList2"/>
    <dgm:cxn modelId="{DF3F22B7-3CEF-47DE-B060-C09756D39FD8}" type="presOf" srcId="{1F0DED80-83F3-48C0-897C-4115EAF8D062}" destId="{58448A19-DE0F-478E-8B28-84DD631DFF6B}" srcOrd="0" destOrd="0" presId="urn:microsoft.com/office/officeart/2005/8/layout/vList2"/>
    <dgm:cxn modelId="{4618F2E3-B1E1-429A-B9BB-225159BFC00B}" srcId="{5CC96FCE-39A9-4D08-BD7C-F3CB44830E29}" destId="{58AB042F-0B9D-4662-A18C-EAA4C0F22F74}" srcOrd="0" destOrd="0" parTransId="{0A80DDCF-22B4-44AE-9A32-4BF010534BD4}" sibTransId="{E239FC8A-B440-4B6F-976F-5A053D95E3C8}"/>
    <dgm:cxn modelId="{6376B519-62AE-49D2-ACE8-00DB36E4C601}" type="presParOf" srcId="{7C451A8D-2172-47D8-A697-55056ABCAF09}" destId="{85D79711-2AA2-4EA5-AF55-F3A0A9E76FF0}" srcOrd="0" destOrd="0" presId="urn:microsoft.com/office/officeart/2005/8/layout/vList2"/>
    <dgm:cxn modelId="{9D603F94-A7C2-4388-8B58-63902407DDCC}" type="presParOf" srcId="{7C451A8D-2172-47D8-A697-55056ABCAF09}" destId="{121B6050-37D3-4AA6-8FB0-8714B5D131D8}" srcOrd="1" destOrd="0" presId="urn:microsoft.com/office/officeart/2005/8/layout/vList2"/>
    <dgm:cxn modelId="{A8C12145-BBC7-4D1A-B29D-8FF245796B24}" type="presParOf" srcId="{7C451A8D-2172-47D8-A697-55056ABCAF09}" destId="{2F7CE052-4FB8-4B1B-80DB-C36A7B7FDF9D}" srcOrd="2" destOrd="0" presId="urn:microsoft.com/office/officeart/2005/8/layout/vList2"/>
    <dgm:cxn modelId="{7BE12EA1-C2E9-4607-8C82-C089E359178B}" type="presParOf" srcId="{7C451A8D-2172-47D8-A697-55056ABCAF09}" destId="{E250F561-1D78-4FBF-A7C1-9931A0EE96E9}" srcOrd="3" destOrd="0" presId="urn:microsoft.com/office/officeart/2005/8/layout/vList2"/>
    <dgm:cxn modelId="{ED5ED157-2B44-4201-AE96-FF78B1C8E7BE}" type="presParOf" srcId="{7C451A8D-2172-47D8-A697-55056ABCAF09}" destId="{58448A19-DE0F-478E-8B28-84DD631DFF6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EFED74-E8D7-49EC-839C-D3522B4526D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E2734B-EA66-4EB2-9EE9-75043A261C65}">
      <dgm:prSet/>
      <dgm:spPr/>
      <dgm:t>
        <a:bodyPr/>
        <a:lstStyle/>
        <a:p>
          <a:pPr>
            <a:defRPr b="1"/>
          </a:pPr>
          <a:r>
            <a:rPr lang="en-US"/>
            <a:t>Rogue Access Point</a:t>
          </a:r>
        </a:p>
      </dgm:t>
    </dgm:pt>
    <dgm:pt modelId="{C7219373-C1A1-4E1F-90EE-6DFA57008B2C}" type="parTrans" cxnId="{310D4FDD-5556-4C59-9FF4-D611BF0F3F84}">
      <dgm:prSet/>
      <dgm:spPr/>
      <dgm:t>
        <a:bodyPr/>
        <a:lstStyle/>
        <a:p>
          <a:endParaRPr lang="en-US"/>
        </a:p>
      </dgm:t>
    </dgm:pt>
    <dgm:pt modelId="{0D541006-9CE2-45CE-BDE1-5426708C37B5}" type="sibTrans" cxnId="{310D4FDD-5556-4C59-9FF4-D611BF0F3F84}">
      <dgm:prSet/>
      <dgm:spPr/>
      <dgm:t>
        <a:bodyPr/>
        <a:lstStyle/>
        <a:p>
          <a:endParaRPr lang="en-US"/>
        </a:p>
      </dgm:t>
    </dgm:pt>
    <dgm:pt modelId="{D52CAAD2-3EBB-4545-8228-F154A47E30B7}">
      <dgm:prSet/>
      <dgm:spPr/>
      <dgm:t>
        <a:bodyPr/>
        <a:lstStyle/>
        <a:p>
          <a:r>
            <a:rPr lang="en-US"/>
            <a:t>An unauthorized wireless access point without the owner's knowledge.</a:t>
          </a:r>
        </a:p>
      </dgm:t>
    </dgm:pt>
    <dgm:pt modelId="{C575AAB8-0352-4DA4-87A7-F7AEB3128F37}" type="parTrans" cxnId="{6C9B2261-029A-4336-8E46-5A5E2A1E09C1}">
      <dgm:prSet/>
      <dgm:spPr/>
      <dgm:t>
        <a:bodyPr/>
        <a:lstStyle/>
        <a:p>
          <a:endParaRPr lang="en-US"/>
        </a:p>
      </dgm:t>
    </dgm:pt>
    <dgm:pt modelId="{6AB3CF52-C680-4230-8621-ACE7E32A8901}" type="sibTrans" cxnId="{6C9B2261-029A-4336-8E46-5A5E2A1E09C1}">
      <dgm:prSet/>
      <dgm:spPr/>
      <dgm:t>
        <a:bodyPr/>
        <a:lstStyle/>
        <a:p>
          <a:endParaRPr lang="en-US"/>
        </a:p>
      </dgm:t>
    </dgm:pt>
    <dgm:pt modelId="{1D9456C4-9681-46F8-9D09-3F26FFED42E2}">
      <dgm:prSet/>
      <dgm:spPr/>
      <dgm:t>
        <a:bodyPr/>
        <a:lstStyle/>
        <a:p>
          <a:pPr>
            <a:defRPr b="1"/>
          </a:pPr>
          <a:r>
            <a:rPr lang="en-US"/>
            <a:t>Evil Twin</a:t>
          </a:r>
        </a:p>
      </dgm:t>
    </dgm:pt>
    <dgm:pt modelId="{9E82BEA3-404E-472D-93CD-0BD4C73ECF68}" type="parTrans" cxnId="{3F1E23FD-7E01-41B6-9D97-5E952C193D59}">
      <dgm:prSet/>
      <dgm:spPr/>
      <dgm:t>
        <a:bodyPr/>
        <a:lstStyle/>
        <a:p>
          <a:endParaRPr lang="en-US"/>
        </a:p>
      </dgm:t>
    </dgm:pt>
    <dgm:pt modelId="{28B91B41-A974-43B9-B78C-24487F24C337}" type="sibTrans" cxnId="{3F1E23FD-7E01-41B6-9D97-5E952C193D59}">
      <dgm:prSet/>
      <dgm:spPr/>
      <dgm:t>
        <a:bodyPr/>
        <a:lstStyle/>
        <a:p>
          <a:endParaRPr lang="en-US"/>
        </a:p>
      </dgm:t>
    </dgm:pt>
    <dgm:pt modelId="{BA0961B5-9385-4441-87CE-4D695363AB2F}">
      <dgm:prSet/>
      <dgm:spPr/>
      <dgm:t>
        <a:bodyPr/>
        <a:lstStyle/>
        <a:p>
          <a:r>
            <a:rPr lang="en-US"/>
            <a:t>A fake Wi-Fi network that mimics a legitimate one </a:t>
          </a:r>
        </a:p>
      </dgm:t>
    </dgm:pt>
    <dgm:pt modelId="{ABD64261-EA52-422E-953D-B72A6B0222E4}" type="parTrans" cxnId="{3E4AE617-B047-430D-A236-24815AC341C5}">
      <dgm:prSet/>
      <dgm:spPr/>
      <dgm:t>
        <a:bodyPr/>
        <a:lstStyle/>
        <a:p>
          <a:endParaRPr lang="en-US"/>
        </a:p>
      </dgm:t>
    </dgm:pt>
    <dgm:pt modelId="{9FF49560-4502-4D19-884B-006273634CA2}" type="sibTrans" cxnId="{3E4AE617-B047-430D-A236-24815AC341C5}">
      <dgm:prSet/>
      <dgm:spPr/>
      <dgm:t>
        <a:bodyPr/>
        <a:lstStyle/>
        <a:p>
          <a:endParaRPr lang="en-US"/>
        </a:p>
      </dgm:t>
    </dgm:pt>
    <dgm:pt modelId="{CE471B8B-635E-4EEE-9F5C-8D9FB36F481F}" type="pres">
      <dgm:prSet presAssocID="{A4EFED74-E8D7-49EC-839C-D3522B4526D3}" presName="root" presStyleCnt="0">
        <dgm:presLayoutVars>
          <dgm:dir/>
          <dgm:resizeHandles val="exact"/>
        </dgm:presLayoutVars>
      </dgm:prSet>
      <dgm:spPr/>
    </dgm:pt>
    <dgm:pt modelId="{01A5AC20-B70D-4045-946A-8F1F0202CC6D}" type="pres">
      <dgm:prSet presAssocID="{ECE2734B-EA66-4EB2-9EE9-75043A261C65}" presName="compNode" presStyleCnt="0"/>
      <dgm:spPr/>
    </dgm:pt>
    <dgm:pt modelId="{80006FC3-AC63-45CF-B981-8EF21CBFF5C3}" type="pres">
      <dgm:prSet presAssocID="{ECE2734B-EA66-4EB2-9EE9-75043A261C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4AF0B27B-7B6E-4E8E-98D2-3C92EEC88A75}" type="pres">
      <dgm:prSet presAssocID="{ECE2734B-EA66-4EB2-9EE9-75043A261C65}" presName="iconSpace" presStyleCnt="0"/>
      <dgm:spPr/>
    </dgm:pt>
    <dgm:pt modelId="{97DA49F6-5CCA-4C56-811B-F20E8A98A490}" type="pres">
      <dgm:prSet presAssocID="{ECE2734B-EA66-4EB2-9EE9-75043A261C65}" presName="parTx" presStyleLbl="revTx" presStyleIdx="0" presStyleCnt="4">
        <dgm:presLayoutVars>
          <dgm:chMax val="0"/>
          <dgm:chPref val="0"/>
        </dgm:presLayoutVars>
      </dgm:prSet>
      <dgm:spPr/>
    </dgm:pt>
    <dgm:pt modelId="{B58D6C69-22C3-4355-B727-1731C495061C}" type="pres">
      <dgm:prSet presAssocID="{ECE2734B-EA66-4EB2-9EE9-75043A261C65}" presName="txSpace" presStyleCnt="0"/>
      <dgm:spPr/>
    </dgm:pt>
    <dgm:pt modelId="{0B4A3C20-EA55-4775-A015-639AC82B7673}" type="pres">
      <dgm:prSet presAssocID="{ECE2734B-EA66-4EB2-9EE9-75043A261C65}" presName="desTx" presStyleLbl="revTx" presStyleIdx="1" presStyleCnt="4">
        <dgm:presLayoutVars/>
      </dgm:prSet>
      <dgm:spPr/>
    </dgm:pt>
    <dgm:pt modelId="{A86F7589-BAE9-43B2-B5E0-F8BE5CD8CE7E}" type="pres">
      <dgm:prSet presAssocID="{0D541006-9CE2-45CE-BDE1-5426708C37B5}" presName="sibTrans" presStyleCnt="0"/>
      <dgm:spPr/>
    </dgm:pt>
    <dgm:pt modelId="{1E722B66-589C-4461-B633-72D840AC3C02}" type="pres">
      <dgm:prSet presAssocID="{1D9456C4-9681-46F8-9D09-3F26FFED42E2}" presName="compNode" presStyleCnt="0"/>
      <dgm:spPr/>
    </dgm:pt>
    <dgm:pt modelId="{0956BA1D-59F2-44CC-B0B0-F3283D8060A3}" type="pres">
      <dgm:prSet presAssocID="{1D9456C4-9681-46F8-9D09-3F26FFED42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11B5E2FB-F779-4D27-AC18-DA9554510581}" type="pres">
      <dgm:prSet presAssocID="{1D9456C4-9681-46F8-9D09-3F26FFED42E2}" presName="iconSpace" presStyleCnt="0"/>
      <dgm:spPr/>
    </dgm:pt>
    <dgm:pt modelId="{259EDCC5-C980-4B37-9BFD-B4974976DF12}" type="pres">
      <dgm:prSet presAssocID="{1D9456C4-9681-46F8-9D09-3F26FFED42E2}" presName="parTx" presStyleLbl="revTx" presStyleIdx="2" presStyleCnt="4">
        <dgm:presLayoutVars>
          <dgm:chMax val="0"/>
          <dgm:chPref val="0"/>
        </dgm:presLayoutVars>
      </dgm:prSet>
      <dgm:spPr/>
    </dgm:pt>
    <dgm:pt modelId="{9205E9EA-6E73-4C0C-9380-CDBE4254D980}" type="pres">
      <dgm:prSet presAssocID="{1D9456C4-9681-46F8-9D09-3F26FFED42E2}" presName="txSpace" presStyleCnt="0"/>
      <dgm:spPr/>
    </dgm:pt>
    <dgm:pt modelId="{09F5C79C-C100-4DD0-B46B-60839F645A88}" type="pres">
      <dgm:prSet presAssocID="{1D9456C4-9681-46F8-9D09-3F26FFED42E2}" presName="desTx" presStyleLbl="revTx" presStyleIdx="3" presStyleCnt="4">
        <dgm:presLayoutVars/>
      </dgm:prSet>
      <dgm:spPr/>
    </dgm:pt>
  </dgm:ptLst>
  <dgm:cxnLst>
    <dgm:cxn modelId="{3E4AE617-B047-430D-A236-24815AC341C5}" srcId="{1D9456C4-9681-46F8-9D09-3F26FFED42E2}" destId="{BA0961B5-9385-4441-87CE-4D695363AB2F}" srcOrd="0" destOrd="0" parTransId="{ABD64261-EA52-422E-953D-B72A6B0222E4}" sibTransId="{9FF49560-4502-4D19-884B-006273634CA2}"/>
    <dgm:cxn modelId="{B99BC021-33C6-4635-AC0F-F108CB0A9312}" type="presOf" srcId="{ECE2734B-EA66-4EB2-9EE9-75043A261C65}" destId="{97DA49F6-5CCA-4C56-811B-F20E8A98A490}" srcOrd="0" destOrd="0" presId="urn:microsoft.com/office/officeart/2018/5/layout/CenteredIconLabelDescriptionList"/>
    <dgm:cxn modelId="{47F5E65E-F667-4AFA-93BE-335DD3B3C3CB}" type="presOf" srcId="{BA0961B5-9385-4441-87CE-4D695363AB2F}" destId="{09F5C79C-C100-4DD0-B46B-60839F645A88}" srcOrd="0" destOrd="0" presId="urn:microsoft.com/office/officeart/2018/5/layout/CenteredIconLabelDescriptionList"/>
    <dgm:cxn modelId="{6C9B2261-029A-4336-8E46-5A5E2A1E09C1}" srcId="{ECE2734B-EA66-4EB2-9EE9-75043A261C65}" destId="{D52CAAD2-3EBB-4545-8228-F154A47E30B7}" srcOrd="0" destOrd="0" parTransId="{C575AAB8-0352-4DA4-87A7-F7AEB3128F37}" sibTransId="{6AB3CF52-C680-4230-8621-ACE7E32A8901}"/>
    <dgm:cxn modelId="{3B2C5885-2D24-4DD9-9180-E3ED8B58B2AD}" type="presOf" srcId="{A4EFED74-E8D7-49EC-839C-D3522B4526D3}" destId="{CE471B8B-635E-4EEE-9F5C-8D9FB36F481F}" srcOrd="0" destOrd="0" presId="urn:microsoft.com/office/officeart/2018/5/layout/CenteredIconLabelDescriptionList"/>
    <dgm:cxn modelId="{FA5C46CB-4686-41F5-9CAF-6F01E9ABFD05}" type="presOf" srcId="{D52CAAD2-3EBB-4545-8228-F154A47E30B7}" destId="{0B4A3C20-EA55-4775-A015-639AC82B7673}" srcOrd="0" destOrd="0" presId="urn:microsoft.com/office/officeart/2018/5/layout/CenteredIconLabelDescriptionList"/>
    <dgm:cxn modelId="{46E9E3D0-DFFA-4E13-A24C-6BE7F8EA3095}" type="presOf" srcId="{1D9456C4-9681-46F8-9D09-3F26FFED42E2}" destId="{259EDCC5-C980-4B37-9BFD-B4974976DF12}" srcOrd="0" destOrd="0" presId="urn:microsoft.com/office/officeart/2018/5/layout/CenteredIconLabelDescriptionList"/>
    <dgm:cxn modelId="{310D4FDD-5556-4C59-9FF4-D611BF0F3F84}" srcId="{A4EFED74-E8D7-49EC-839C-D3522B4526D3}" destId="{ECE2734B-EA66-4EB2-9EE9-75043A261C65}" srcOrd="0" destOrd="0" parTransId="{C7219373-C1A1-4E1F-90EE-6DFA57008B2C}" sibTransId="{0D541006-9CE2-45CE-BDE1-5426708C37B5}"/>
    <dgm:cxn modelId="{3F1E23FD-7E01-41B6-9D97-5E952C193D59}" srcId="{A4EFED74-E8D7-49EC-839C-D3522B4526D3}" destId="{1D9456C4-9681-46F8-9D09-3F26FFED42E2}" srcOrd="1" destOrd="0" parTransId="{9E82BEA3-404E-472D-93CD-0BD4C73ECF68}" sibTransId="{28B91B41-A974-43B9-B78C-24487F24C337}"/>
    <dgm:cxn modelId="{F4B1C2BB-2687-43E7-83F1-DA0B1AFA75EF}" type="presParOf" srcId="{CE471B8B-635E-4EEE-9F5C-8D9FB36F481F}" destId="{01A5AC20-B70D-4045-946A-8F1F0202CC6D}" srcOrd="0" destOrd="0" presId="urn:microsoft.com/office/officeart/2018/5/layout/CenteredIconLabelDescriptionList"/>
    <dgm:cxn modelId="{285B4E63-1250-4473-871B-F6FED08FCE1C}" type="presParOf" srcId="{01A5AC20-B70D-4045-946A-8F1F0202CC6D}" destId="{80006FC3-AC63-45CF-B981-8EF21CBFF5C3}" srcOrd="0" destOrd="0" presId="urn:microsoft.com/office/officeart/2018/5/layout/CenteredIconLabelDescriptionList"/>
    <dgm:cxn modelId="{E042227B-8F50-4991-8939-8BFE0A96D6D5}" type="presParOf" srcId="{01A5AC20-B70D-4045-946A-8F1F0202CC6D}" destId="{4AF0B27B-7B6E-4E8E-98D2-3C92EEC88A75}" srcOrd="1" destOrd="0" presId="urn:microsoft.com/office/officeart/2018/5/layout/CenteredIconLabelDescriptionList"/>
    <dgm:cxn modelId="{2C1CAE85-1E4E-4BFA-9A03-D22618C88B76}" type="presParOf" srcId="{01A5AC20-B70D-4045-946A-8F1F0202CC6D}" destId="{97DA49F6-5CCA-4C56-811B-F20E8A98A490}" srcOrd="2" destOrd="0" presId="urn:microsoft.com/office/officeart/2018/5/layout/CenteredIconLabelDescriptionList"/>
    <dgm:cxn modelId="{49C9D648-DF55-45E5-B03B-BE0997CD1346}" type="presParOf" srcId="{01A5AC20-B70D-4045-946A-8F1F0202CC6D}" destId="{B58D6C69-22C3-4355-B727-1731C495061C}" srcOrd="3" destOrd="0" presId="urn:microsoft.com/office/officeart/2018/5/layout/CenteredIconLabelDescriptionList"/>
    <dgm:cxn modelId="{EEE4BA99-9885-4AD4-BFEA-D6BEE0C1B66C}" type="presParOf" srcId="{01A5AC20-B70D-4045-946A-8F1F0202CC6D}" destId="{0B4A3C20-EA55-4775-A015-639AC82B7673}" srcOrd="4" destOrd="0" presId="urn:microsoft.com/office/officeart/2018/5/layout/CenteredIconLabelDescriptionList"/>
    <dgm:cxn modelId="{DACAAF5B-7300-4D23-8860-1DA77804762E}" type="presParOf" srcId="{CE471B8B-635E-4EEE-9F5C-8D9FB36F481F}" destId="{A86F7589-BAE9-43B2-B5E0-F8BE5CD8CE7E}" srcOrd="1" destOrd="0" presId="urn:microsoft.com/office/officeart/2018/5/layout/CenteredIconLabelDescriptionList"/>
    <dgm:cxn modelId="{55D51A14-0195-496F-9339-4841D66302BA}" type="presParOf" srcId="{CE471B8B-635E-4EEE-9F5C-8D9FB36F481F}" destId="{1E722B66-589C-4461-B633-72D840AC3C02}" srcOrd="2" destOrd="0" presId="urn:microsoft.com/office/officeart/2018/5/layout/CenteredIconLabelDescriptionList"/>
    <dgm:cxn modelId="{1865A352-5E46-4B71-A75F-D5580214201B}" type="presParOf" srcId="{1E722B66-589C-4461-B633-72D840AC3C02}" destId="{0956BA1D-59F2-44CC-B0B0-F3283D8060A3}" srcOrd="0" destOrd="0" presId="urn:microsoft.com/office/officeart/2018/5/layout/CenteredIconLabelDescriptionList"/>
    <dgm:cxn modelId="{0B2F207A-89EE-4B8E-99E7-713060E074EC}" type="presParOf" srcId="{1E722B66-589C-4461-B633-72D840AC3C02}" destId="{11B5E2FB-F779-4D27-AC18-DA9554510581}" srcOrd="1" destOrd="0" presId="urn:microsoft.com/office/officeart/2018/5/layout/CenteredIconLabelDescriptionList"/>
    <dgm:cxn modelId="{066356FA-18A1-46F2-BA74-CFAD167869DE}" type="presParOf" srcId="{1E722B66-589C-4461-B633-72D840AC3C02}" destId="{259EDCC5-C980-4B37-9BFD-B4974976DF12}" srcOrd="2" destOrd="0" presId="urn:microsoft.com/office/officeart/2018/5/layout/CenteredIconLabelDescriptionList"/>
    <dgm:cxn modelId="{0190313F-A37F-43FB-98A8-98AC8E78ADC0}" type="presParOf" srcId="{1E722B66-589C-4461-B633-72D840AC3C02}" destId="{9205E9EA-6E73-4C0C-9380-CDBE4254D980}" srcOrd="3" destOrd="0" presId="urn:microsoft.com/office/officeart/2018/5/layout/CenteredIconLabelDescriptionList"/>
    <dgm:cxn modelId="{B34A4FB4-C000-499D-8D29-4688BA9D8E01}" type="presParOf" srcId="{1E722B66-589C-4461-B633-72D840AC3C02}" destId="{09F5C79C-C100-4DD0-B46B-60839F645A8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0EC47E-EAC8-46A1-BC13-09F395AF87C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9A1A06-4A5F-4270-93C6-3B6381A2FACA}">
      <dgm:prSet/>
      <dgm:spPr/>
      <dgm:t>
        <a:bodyPr/>
        <a:lstStyle/>
        <a:p>
          <a:r>
            <a:rPr lang="en-US"/>
            <a:t>How it works: An unauthorized device, like a personal router, is connected to a network, creating a potential entry point for attackers to access sensitive data. </a:t>
          </a:r>
        </a:p>
      </dgm:t>
    </dgm:pt>
    <dgm:pt modelId="{C3B9D1C2-0515-4139-AEC0-29CEF5B158CB}" type="parTrans" cxnId="{83A3A722-72E4-4EDC-BC53-BCDF5C3674BC}">
      <dgm:prSet/>
      <dgm:spPr/>
      <dgm:t>
        <a:bodyPr/>
        <a:lstStyle/>
        <a:p>
          <a:endParaRPr lang="en-US"/>
        </a:p>
      </dgm:t>
    </dgm:pt>
    <dgm:pt modelId="{A34E9A11-3F67-4D47-B611-9B8468FEE92D}" type="sibTrans" cxnId="{83A3A722-72E4-4EDC-BC53-BCDF5C3674BC}">
      <dgm:prSet/>
      <dgm:spPr/>
      <dgm:t>
        <a:bodyPr/>
        <a:lstStyle/>
        <a:p>
          <a:endParaRPr lang="en-US"/>
        </a:p>
      </dgm:t>
    </dgm:pt>
    <dgm:pt modelId="{0D9D7569-4B3F-4575-989E-BB1D832A4036}">
      <dgm:prSet/>
      <dgm:spPr/>
      <dgm:t>
        <a:bodyPr/>
        <a:lstStyle/>
        <a:p>
          <a:r>
            <a:rPr lang="en-US"/>
            <a:t>Impact: Can lead to data breaches, unauthorized network access, and potential malware distribution. </a:t>
          </a:r>
        </a:p>
      </dgm:t>
    </dgm:pt>
    <dgm:pt modelId="{C4445866-3765-4E0A-9A67-DEEA5681ADA7}" type="parTrans" cxnId="{FC414152-2D6B-4B09-AFCE-7FD52B5521A0}">
      <dgm:prSet/>
      <dgm:spPr/>
      <dgm:t>
        <a:bodyPr/>
        <a:lstStyle/>
        <a:p>
          <a:endParaRPr lang="en-US"/>
        </a:p>
      </dgm:t>
    </dgm:pt>
    <dgm:pt modelId="{9E240767-5AD1-42D6-A98B-1DC4FA22DE48}" type="sibTrans" cxnId="{FC414152-2D6B-4B09-AFCE-7FD52B5521A0}">
      <dgm:prSet/>
      <dgm:spPr/>
      <dgm:t>
        <a:bodyPr/>
        <a:lstStyle/>
        <a:p>
          <a:endParaRPr lang="en-US"/>
        </a:p>
      </dgm:t>
    </dgm:pt>
    <dgm:pt modelId="{3370FD62-86EF-4529-AC63-A25DBE49403F}">
      <dgm:prSet/>
      <dgm:spPr/>
      <dgm:t>
        <a:bodyPr/>
        <a:lstStyle/>
        <a:p>
          <a:r>
            <a:rPr lang="en-US"/>
            <a:t>Detection: Network monitoring tools can identify rogue APs by detecting unknown SSIDs broadcasting in the area. </a:t>
          </a:r>
        </a:p>
      </dgm:t>
    </dgm:pt>
    <dgm:pt modelId="{170C4DDA-3936-4C18-86ED-D6CE026DAC71}" type="parTrans" cxnId="{EB78F574-1DC1-4795-8229-4CE207D8F446}">
      <dgm:prSet/>
      <dgm:spPr/>
      <dgm:t>
        <a:bodyPr/>
        <a:lstStyle/>
        <a:p>
          <a:endParaRPr lang="en-US"/>
        </a:p>
      </dgm:t>
    </dgm:pt>
    <dgm:pt modelId="{DD17908C-6CD7-4031-BCD7-ADBC056D5338}" type="sibTrans" cxnId="{EB78F574-1DC1-4795-8229-4CE207D8F446}">
      <dgm:prSet/>
      <dgm:spPr/>
      <dgm:t>
        <a:bodyPr/>
        <a:lstStyle/>
        <a:p>
          <a:endParaRPr lang="en-US"/>
        </a:p>
      </dgm:t>
    </dgm:pt>
    <dgm:pt modelId="{0E5AC1FC-AB14-49D9-887A-64081ADE8205}" type="pres">
      <dgm:prSet presAssocID="{320EC47E-EAC8-46A1-BC13-09F395AF87CB}" presName="root" presStyleCnt="0">
        <dgm:presLayoutVars>
          <dgm:dir/>
          <dgm:resizeHandles val="exact"/>
        </dgm:presLayoutVars>
      </dgm:prSet>
      <dgm:spPr/>
    </dgm:pt>
    <dgm:pt modelId="{EEEA226E-ED3A-4B8B-84C0-2CFA5A59F5D8}" type="pres">
      <dgm:prSet presAssocID="{339A1A06-4A5F-4270-93C6-3B6381A2FACA}" presName="compNode" presStyleCnt="0"/>
      <dgm:spPr/>
    </dgm:pt>
    <dgm:pt modelId="{CD7655ED-33CF-41DF-919B-1C06B048570A}" type="pres">
      <dgm:prSet presAssocID="{339A1A06-4A5F-4270-93C6-3B6381A2FACA}" presName="bgRect" presStyleLbl="bgShp" presStyleIdx="0" presStyleCnt="3"/>
      <dgm:spPr/>
    </dgm:pt>
    <dgm:pt modelId="{10287B27-FA62-41BF-9A26-07068E06CC03}" type="pres">
      <dgm:prSet presAssocID="{339A1A06-4A5F-4270-93C6-3B6381A2FA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FC4AF46C-F49F-433D-8BF7-4BF60FF63E67}" type="pres">
      <dgm:prSet presAssocID="{339A1A06-4A5F-4270-93C6-3B6381A2FACA}" presName="spaceRect" presStyleCnt="0"/>
      <dgm:spPr/>
    </dgm:pt>
    <dgm:pt modelId="{111267A8-36C2-4ACE-9B02-8936771E07F3}" type="pres">
      <dgm:prSet presAssocID="{339A1A06-4A5F-4270-93C6-3B6381A2FACA}" presName="parTx" presStyleLbl="revTx" presStyleIdx="0" presStyleCnt="3">
        <dgm:presLayoutVars>
          <dgm:chMax val="0"/>
          <dgm:chPref val="0"/>
        </dgm:presLayoutVars>
      </dgm:prSet>
      <dgm:spPr/>
    </dgm:pt>
    <dgm:pt modelId="{8DCACFF9-C06E-4091-B318-67EDE89672BD}" type="pres">
      <dgm:prSet presAssocID="{A34E9A11-3F67-4D47-B611-9B8468FEE92D}" presName="sibTrans" presStyleCnt="0"/>
      <dgm:spPr/>
    </dgm:pt>
    <dgm:pt modelId="{7A34E140-3B7A-4669-B0D0-35FBB2881C46}" type="pres">
      <dgm:prSet presAssocID="{0D9D7569-4B3F-4575-989E-BB1D832A4036}" presName="compNode" presStyleCnt="0"/>
      <dgm:spPr/>
    </dgm:pt>
    <dgm:pt modelId="{84D10762-2591-40D1-B995-272CD45D90ED}" type="pres">
      <dgm:prSet presAssocID="{0D9D7569-4B3F-4575-989E-BB1D832A4036}" presName="bgRect" presStyleLbl="bgShp" presStyleIdx="1" presStyleCnt="3"/>
      <dgm:spPr/>
    </dgm:pt>
    <dgm:pt modelId="{2A40D352-6E70-4186-8965-491BD8D2E714}" type="pres">
      <dgm:prSet presAssocID="{0D9D7569-4B3F-4575-989E-BB1D832A40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C20D3F89-E0E5-44BD-8E96-D5772381E286}" type="pres">
      <dgm:prSet presAssocID="{0D9D7569-4B3F-4575-989E-BB1D832A4036}" presName="spaceRect" presStyleCnt="0"/>
      <dgm:spPr/>
    </dgm:pt>
    <dgm:pt modelId="{827B46BD-FCF6-4B3D-A63B-0AEE78AB1D93}" type="pres">
      <dgm:prSet presAssocID="{0D9D7569-4B3F-4575-989E-BB1D832A4036}" presName="parTx" presStyleLbl="revTx" presStyleIdx="1" presStyleCnt="3">
        <dgm:presLayoutVars>
          <dgm:chMax val="0"/>
          <dgm:chPref val="0"/>
        </dgm:presLayoutVars>
      </dgm:prSet>
      <dgm:spPr/>
    </dgm:pt>
    <dgm:pt modelId="{807D0D4B-5397-4FDB-A5BB-E86CC78CBB13}" type="pres">
      <dgm:prSet presAssocID="{9E240767-5AD1-42D6-A98B-1DC4FA22DE48}" presName="sibTrans" presStyleCnt="0"/>
      <dgm:spPr/>
    </dgm:pt>
    <dgm:pt modelId="{CEF7BD94-5BD4-41B7-B730-648D2EAA5190}" type="pres">
      <dgm:prSet presAssocID="{3370FD62-86EF-4529-AC63-A25DBE49403F}" presName="compNode" presStyleCnt="0"/>
      <dgm:spPr/>
    </dgm:pt>
    <dgm:pt modelId="{2C4B64FB-2448-4133-9D84-A97568AD4770}" type="pres">
      <dgm:prSet presAssocID="{3370FD62-86EF-4529-AC63-A25DBE49403F}" presName="bgRect" presStyleLbl="bgShp" presStyleIdx="2" presStyleCnt="3"/>
      <dgm:spPr/>
    </dgm:pt>
    <dgm:pt modelId="{28264CCE-97D9-412F-B0CA-E01332E57E1A}" type="pres">
      <dgm:prSet presAssocID="{3370FD62-86EF-4529-AC63-A25DBE4940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BE224B35-BD94-461F-9A0E-895A99C38D6C}" type="pres">
      <dgm:prSet presAssocID="{3370FD62-86EF-4529-AC63-A25DBE49403F}" presName="spaceRect" presStyleCnt="0"/>
      <dgm:spPr/>
    </dgm:pt>
    <dgm:pt modelId="{93BE516A-C709-4D51-90A1-6907B12205A0}" type="pres">
      <dgm:prSet presAssocID="{3370FD62-86EF-4529-AC63-A25DBE49403F}" presName="parTx" presStyleLbl="revTx" presStyleIdx="2" presStyleCnt="3">
        <dgm:presLayoutVars>
          <dgm:chMax val="0"/>
          <dgm:chPref val="0"/>
        </dgm:presLayoutVars>
      </dgm:prSet>
      <dgm:spPr/>
    </dgm:pt>
  </dgm:ptLst>
  <dgm:cxnLst>
    <dgm:cxn modelId="{1C776807-2563-4AAF-9B18-2160ADCD74A4}" type="presOf" srcId="{320EC47E-EAC8-46A1-BC13-09F395AF87CB}" destId="{0E5AC1FC-AB14-49D9-887A-64081ADE8205}" srcOrd="0" destOrd="0" presId="urn:microsoft.com/office/officeart/2018/2/layout/IconVerticalSolidList"/>
    <dgm:cxn modelId="{448DDE08-CB83-4896-A7A5-5A85E26CA40B}" type="presOf" srcId="{0D9D7569-4B3F-4575-989E-BB1D832A4036}" destId="{827B46BD-FCF6-4B3D-A63B-0AEE78AB1D93}" srcOrd="0" destOrd="0" presId="urn:microsoft.com/office/officeart/2018/2/layout/IconVerticalSolidList"/>
    <dgm:cxn modelId="{42BEA918-A535-4E79-9469-2EC433E9A029}" type="presOf" srcId="{339A1A06-4A5F-4270-93C6-3B6381A2FACA}" destId="{111267A8-36C2-4ACE-9B02-8936771E07F3}" srcOrd="0" destOrd="0" presId="urn:microsoft.com/office/officeart/2018/2/layout/IconVerticalSolidList"/>
    <dgm:cxn modelId="{83A3A722-72E4-4EDC-BC53-BCDF5C3674BC}" srcId="{320EC47E-EAC8-46A1-BC13-09F395AF87CB}" destId="{339A1A06-4A5F-4270-93C6-3B6381A2FACA}" srcOrd="0" destOrd="0" parTransId="{C3B9D1C2-0515-4139-AEC0-29CEF5B158CB}" sibTransId="{A34E9A11-3F67-4D47-B611-9B8468FEE92D}"/>
    <dgm:cxn modelId="{5DCCA34A-AB68-4DBA-B78E-C7559BB1EB00}" type="presOf" srcId="{3370FD62-86EF-4529-AC63-A25DBE49403F}" destId="{93BE516A-C709-4D51-90A1-6907B12205A0}" srcOrd="0" destOrd="0" presId="urn:microsoft.com/office/officeart/2018/2/layout/IconVerticalSolidList"/>
    <dgm:cxn modelId="{FC414152-2D6B-4B09-AFCE-7FD52B5521A0}" srcId="{320EC47E-EAC8-46A1-BC13-09F395AF87CB}" destId="{0D9D7569-4B3F-4575-989E-BB1D832A4036}" srcOrd="1" destOrd="0" parTransId="{C4445866-3765-4E0A-9A67-DEEA5681ADA7}" sibTransId="{9E240767-5AD1-42D6-A98B-1DC4FA22DE48}"/>
    <dgm:cxn modelId="{EB78F574-1DC1-4795-8229-4CE207D8F446}" srcId="{320EC47E-EAC8-46A1-BC13-09F395AF87CB}" destId="{3370FD62-86EF-4529-AC63-A25DBE49403F}" srcOrd="2" destOrd="0" parTransId="{170C4DDA-3936-4C18-86ED-D6CE026DAC71}" sibTransId="{DD17908C-6CD7-4031-BCD7-ADBC056D5338}"/>
    <dgm:cxn modelId="{D159BE3D-F1EE-4241-817F-D24448152314}" type="presParOf" srcId="{0E5AC1FC-AB14-49D9-887A-64081ADE8205}" destId="{EEEA226E-ED3A-4B8B-84C0-2CFA5A59F5D8}" srcOrd="0" destOrd="0" presId="urn:microsoft.com/office/officeart/2018/2/layout/IconVerticalSolidList"/>
    <dgm:cxn modelId="{174A61D1-6318-4A57-A2E6-9186B3DE93D8}" type="presParOf" srcId="{EEEA226E-ED3A-4B8B-84C0-2CFA5A59F5D8}" destId="{CD7655ED-33CF-41DF-919B-1C06B048570A}" srcOrd="0" destOrd="0" presId="urn:microsoft.com/office/officeart/2018/2/layout/IconVerticalSolidList"/>
    <dgm:cxn modelId="{4CF6787F-747D-433C-924A-95DC9AE27173}" type="presParOf" srcId="{EEEA226E-ED3A-4B8B-84C0-2CFA5A59F5D8}" destId="{10287B27-FA62-41BF-9A26-07068E06CC03}" srcOrd="1" destOrd="0" presId="urn:microsoft.com/office/officeart/2018/2/layout/IconVerticalSolidList"/>
    <dgm:cxn modelId="{EEE52D9F-F982-469B-9644-EEAD43FC0DE4}" type="presParOf" srcId="{EEEA226E-ED3A-4B8B-84C0-2CFA5A59F5D8}" destId="{FC4AF46C-F49F-433D-8BF7-4BF60FF63E67}" srcOrd="2" destOrd="0" presId="urn:microsoft.com/office/officeart/2018/2/layout/IconVerticalSolidList"/>
    <dgm:cxn modelId="{381EA467-9ED7-4AD8-9CC8-C65CFC5797C8}" type="presParOf" srcId="{EEEA226E-ED3A-4B8B-84C0-2CFA5A59F5D8}" destId="{111267A8-36C2-4ACE-9B02-8936771E07F3}" srcOrd="3" destOrd="0" presId="urn:microsoft.com/office/officeart/2018/2/layout/IconVerticalSolidList"/>
    <dgm:cxn modelId="{7BEF75CB-A699-469C-80D5-41184E3B2E85}" type="presParOf" srcId="{0E5AC1FC-AB14-49D9-887A-64081ADE8205}" destId="{8DCACFF9-C06E-4091-B318-67EDE89672BD}" srcOrd="1" destOrd="0" presId="urn:microsoft.com/office/officeart/2018/2/layout/IconVerticalSolidList"/>
    <dgm:cxn modelId="{1D3FDB22-A81C-48AF-B23E-BEAF41344E71}" type="presParOf" srcId="{0E5AC1FC-AB14-49D9-887A-64081ADE8205}" destId="{7A34E140-3B7A-4669-B0D0-35FBB2881C46}" srcOrd="2" destOrd="0" presId="urn:microsoft.com/office/officeart/2018/2/layout/IconVerticalSolidList"/>
    <dgm:cxn modelId="{03B4CC3D-159E-409D-9BF2-95CFE77308E5}" type="presParOf" srcId="{7A34E140-3B7A-4669-B0D0-35FBB2881C46}" destId="{84D10762-2591-40D1-B995-272CD45D90ED}" srcOrd="0" destOrd="0" presId="urn:microsoft.com/office/officeart/2018/2/layout/IconVerticalSolidList"/>
    <dgm:cxn modelId="{22A1B0F9-2567-45E8-83B6-43D45AD19AC8}" type="presParOf" srcId="{7A34E140-3B7A-4669-B0D0-35FBB2881C46}" destId="{2A40D352-6E70-4186-8965-491BD8D2E714}" srcOrd="1" destOrd="0" presId="urn:microsoft.com/office/officeart/2018/2/layout/IconVerticalSolidList"/>
    <dgm:cxn modelId="{30E371E7-26F1-4F6E-BAAB-12A99EED60A5}" type="presParOf" srcId="{7A34E140-3B7A-4669-B0D0-35FBB2881C46}" destId="{C20D3F89-E0E5-44BD-8E96-D5772381E286}" srcOrd="2" destOrd="0" presId="urn:microsoft.com/office/officeart/2018/2/layout/IconVerticalSolidList"/>
    <dgm:cxn modelId="{286F2988-2081-4032-8B1D-ECD7EFFEE646}" type="presParOf" srcId="{7A34E140-3B7A-4669-B0D0-35FBB2881C46}" destId="{827B46BD-FCF6-4B3D-A63B-0AEE78AB1D93}" srcOrd="3" destOrd="0" presId="urn:microsoft.com/office/officeart/2018/2/layout/IconVerticalSolidList"/>
    <dgm:cxn modelId="{375F7987-657E-46CB-8A6C-026D276685F0}" type="presParOf" srcId="{0E5AC1FC-AB14-49D9-887A-64081ADE8205}" destId="{807D0D4B-5397-4FDB-A5BB-E86CC78CBB13}" srcOrd="3" destOrd="0" presId="urn:microsoft.com/office/officeart/2018/2/layout/IconVerticalSolidList"/>
    <dgm:cxn modelId="{B7FF49A6-FAC9-49E0-B77E-58B5A63DD71E}" type="presParOf" srcId="{0E5AC1FC-AB14-49D9-887A-64081ADE8205}" destId="{CEF7BD94-5BD4-41B7-B730-648D2EAA5190}" srcOrd="4" destOrd="0" presId="urn:microsoft.com/office/officeart/2018/2/layout/IconVerticalSolidList"/>
    <dgm:cxn modelId="{50312323-7643-4A5D-934E-7217A91BBE02}" type="presParOf" srcId="{CEF7BD94-5BD4-41B7-B730-648D2EAA5190}" destId="{2C4B64FB-2448-4133-9D84-A97568AD4770}" srcOrd="0" destOrd="0" presId="urn:microsoft.com/office/officeart/2018/2/layout/IconVerticalSolidList"/>
    <dgm:cxn modelId="{2935010F-3C1D-49F8-AC85-FC6393A7B95C}" type="presParOf" srcId="{CEF7BD94-5BD4-41B7-B730-648D2EAA5190}" destId="{28264CCE-97D9-412F-B0CA-E01332E57E1A}" srcOrd="1" destOrd="0" presId="urn:microsoft.com/office/officeart/2018/2/layout/IconVerticalSolidList"/>
    <dgm:cxn modelId="{F0EC38B2-3E4F-4CC3-B113-ACA3C656CE23}" type="presParOf" srcId="{CEF7BD94-5BD4-41B7-B730-648D2EAA5190}" destId="{BE224B35-BD94-461F-9A0E-895A99C38D6C}" srcOrd="2" destOrd="0" presId="urn:microsoft.com/office/officeart/2018/2/layout/IconVerticalSolidList"/>
    <dgm:cxn modelId="{75FDE8D8-91A1-42F7-B762-B7F43680AC87}" type="presParOf" srcId="{CEF7BD94-5BD4-41B7-B730-648D2EAA5190}" destId="{93BE516A-C709-4D51-90A1-6907B12205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1522C-7A3D-4416-94D1-AAEE22C5937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70FEA8CE-13AE-4302-98CE-F19FFDB2439F}">
      <dgm:prSet/>
      <dgm:spPr/>
      <dgm:t>
        <a:bodyPr/>
        <a:lstStyle/>
        <a:p>
          <a:r>
            <a:rPr lang="en-US"/>
            <a:t>How it works: A hacker sets up a fake Wi-Fi network with the same name (SSID) as a legitimate one, tricking users into connecting to the malicious network. </a:t>
          </a:r>
        </a:p>
      </dgm:t>
    </dgm:pt>
    <dgm:pt modelId="{D2F06778-F0B9-47DC-962E-FAD0E41CDAA5}" type="parTrans" cxnId="{5DC9FD66-4ADE-4825-8E86-AEF43AB541D0}">
      <dgm:prSet/>
      <dgm:spPr/>
      <dgm:t>
        <a:bodyPr/>
        <a:lstStyle/>
        <a:p>
          <a:endParaRPr lang="en-US"/>
        </a:p>
      </dgm:t>
    </dgm:pt>
    <dgm:pt modelId="{1DE740DF-7A52-414F-9C8F-C1767524EF82}" type="sibTrans" cxnId="{5DC9FD66-4ADE-4825-8E86-AEF43AB541D0}">
      <dgm:prSet/>
      <dgm:spPr/>
      <dgm:t>
        <a:bodyPr/>
        <a:lstStyle/>
        <a:p>
          <a:endParaRPr lang="en-US"/>
        </a:p>
      </dgm:t>
    </dgm:pt>
    <dgm:pt modelId="{BDA78E1C-C0F5-4D6A-A6C2-33C1A6F47F6A}">
      <dgm:prSet/>
      <dgm:spPr/>
      <dgm:t>
        <a:bodyPr/>
        <a:lstStyle/>
        <a:p>
          <a:r>
            <a:rPr lang="en-US"/>
            <a:t>Impact: Once connected, the attacker can capture sensitive information like login credentials, credit card details, and browsing history. </a:t>
          </a:r>
        </a:p>
      </dgm:t>
    </dgm:pt>
    <dgm:pt modelId="{00F6544E-5B0E-487E-BDFE-E923FD7A0112}" type="parTrans" cxnId="{C8480047-8988-4EE9-8C4A-225B3B098963}">
      <dgm:prSet/>
      <dgm:spPr/>
      <dgm:t>
        <a:bodyPr/>
        <a:lstStyle/>
        <a:p>
          <a:endParaRPr lang="en-US"/>
        </a:p>
      </dgm:t>
    </dgm:pt>
    <dgm:pt modelId="{F48B7CD2-4EC1-4D00-981F-3CC249D2F66B}" type="sibTrans" cxnId="{C8480047-8988-4EE9-8C4A-225B3B098963}">
      <dgm:prSet/>
      <dgm:spPr/>
      <dgm:t>
        <a:bodyPr/>
        <a:lstStyle/>
        <a:p>
          <a:endParaRPr lang="en-US"/>
        </a:p>
      </dgm:t>
    </dgm:pt>
    <dgm:pt modelId="{8C0E29FD-5F5D-4662-9647-8C3B6900D108}">
      <dgm:prSet/>
      <dgm:spPr/>
      <dgm:t>
        <a:bodyPr/>
        <a:lstStyle/>
        <a:p>
          <a:r>
            <a:rPr lang="en-US"/>
            <a:t>Detection: Users can be cautious when connecting to public Wi-Fi networks, verifying the network name and checking for unusual signal strength. </a:t>
          </a:r>
        </a:p>
      </dgm:t>
    </dgm:pt>
    <dgm:pt modelId="{5CD77A4B-2938-4297-9246-527CF1475507}" type="parTrans" cxnId="{D3324CF9-5C66-4678-B622-E9E82DA523DB}">
      <dgm:prSet/>
      <dgm:spPr/>
      <dgm:t>
        <a:bodyPr/>
        <a:lstStyle/>
        <a:p>
          <a:endParaRPr lang="en-US"/>
        </a:p>
      </dgm:t>
    </dgm:pt>
    <dgm:pt modelId="{D51FD5F1-2197-4D8D-9C67-924A74C7E39D}" type="sibTrans" cxnId="{D3324CF9-5C66-4678-B622-E9E82DA523DB}">
      <dgm:prSet/>
      <dgm:spPr/>
      <dgm:t>
        <a:bodyPr/>
        <a:lstStyle/>
        <a:p>
          <a:endParaRPr lang="en-US"/>
        </a:p>
      </dgm:t>
    </dgm:pt>
    <dgm:pt modelId="{04C935DD-1940-40D3-B4FC-BC42A376276A}" type="pres">
      <dgm:prSet presAssocID="{4EA1522C-7A3D-4416-94D1-AAEE22C59372}" presName="vert0" presStyleCnt="0">
        <dgm:presLayoutVars>
          <dgm:dir/>
          <dgm:animOne val="branch"/>
          <dgm:animLvl val="lvl"/>
        </dgm:presLayoutVars>
      </dgm:prSet>
      <dgm:spPr/>
    </dgm:pt>
    <dgm:pt modelId="{436D812F-4926-4507-B2D7-EC603C42460F}" type="pres">
      <dgm:prSet presAssocID="{70FEA8CE-13AE-4302-98CE-F19FFDB2439F}" presName="thickLine" presStyleLbl="alignNode1" presStyleIdx="0" presStyleCnt="3"/>
      <dgm:spPr/>
    </dgm:pt>
    <dgm:pt modelId="{D3E808CF-A0D2-4E85-BA99-E875F8A516B3}" type="pres">
      <dgm:prSet presAssocID="{70FEA8CE-13AE-4302-98CE-F19FFDB2439F}" presName="horz1" presStyleCnt="0"/>
      <dgm:spPr/>
    </dgm:pt>
    <dgm:pt modelId="{FFD842F2-0620-44D7-AE88-5E33A0E48E7C}" type="pres">
      <dgm:prSet presAssocID="{70FEA8CE-13AE-4302-98CE-F19FFDB2439F}" presName="tx1" presStyleLbl="revTx" presStyleIdx="0" presStyleCnt="3"/>
      <dgm:spPr/>
    </dgm:pt>
    <dgm:pt modelId="{7D7AA38F-7757-4821-AD46-6CCF4E978761}" type="pres">
      <dgm:prSet presAssocID="{70FEA8CE-13AE-4302-98CE-F19FFDB2439F}" presName="vert1" presStyleCnt="0"/>
      <dgm:spPr/>
    </dgm:pt>
    <dgm:pt modelId="{E59B18A4-A1FC-4CD6-BA35-C511B92B6AB6}" type="pres">
      <dgm:prSet presAssocID="{BDA78E1C-C0F5-4D6A-A6C2-33C1A6F47F6A}" presName="thickLine" presStyleLbl="alignNode1" presStyleIdx="1" presStyleCnt="3"/>
      <dgm:spPr/>
    </dgm:pt>
    <dgm:pt modelId="{47001479-25E9-499A-9D20-1AE55C0EE047}" type="pres">
      <dgm:prSet presAssocID="{BDA78E1C-C0F5-4D6A-A6C2-33C1A6F47F6A}" presName="horz1" presStyleCnt="0"/>
      <dgm:spPr/>
    </dgm:pt>
    <dgm:pt modelId="{4998F146-02AD-4766-A8A2-83B4A8FB6EA2}" type="pres">
      <dgm:prSet presAssocID="{BDA78E1C-C0F5-4D6A-A6C2-33C1A6F47F6A}" presName="tx1" presStyleLbl="revTx" presStyleIdx="1" presStyleCnt="3"/>
      <dgm:spPr/>
    </dgm:pt>
    <dgm:pt modelId="{F03109E1-5456-4B13-8BC8-565B2215A8D0}" type="pres">
      <dgm:prSet presAssocID="{BDA78E1C-C0F5-4D6A-A6C2-33C1A6F47F6A}" presName="vert1" presStyleCnt="0"/>
      <dgm:spPr/>
    </dgm:pt>
    <dgm:pt modelId="{3CD27BB6-45A4-457A-A4AE-2D4505D6C997}" type="pres">
      <dgm:prSet presAssocID="{8C0E29FD-5F5D-4662-9647-8C3B6900D108}" presName="thickLine" presStyleLbl="alignNode1" presStyleIdx="2" presStyleCnt="3"/>
      <dgm:spPr/>
    </dgm:pt>
    <dgm:pt modelId="{94679CF0-ADD6-40A0-BC8C-6A908E6ADFBE}" type="pres">
      <dgm:prSet presAssocID="{8C0E29FD-5F5D-4662-9647-8C3B6900D108}" presName="horz1" presStyleCnt="0"/>
      <dgm:spPr/>
    </dgm:pt>
    <dgm:pt modelId="{35BCEDD5-8AE0-4FF8-8504-910ABB04CD5C}" type="pres">
      <dgm:prSet presAssocID="{8C0E29FD-5F5D-4662-9647-8C3B6900D108}" presName="tx1" presStyleLbl="revTx" presStyleIdx="2" presStyleCnt="3"/>
      <dgm:spPr/>
    </dgm:pt>
    <dgm:pt modelId="{114D0949-7765-48F7-B948-4F392F617BAD}" type="pres">
      <dgm:prSet presAssocID="{8C0E29FD-5F5D-4662-9647-8C3B6900D108}" presName="vert1" presStyleCnt="0"/>
      <dgm:spPr/>
    </dgm:pt>
  </dgm:ptLst>
  <dgm:cxnLst>
    <dgm:cxn modelId="{DC0A1932-8237-447C-A7AC-AA83CD18C5D6}" type="presOf" srcId="{4EA1522C-7A3D-4416-94D1-AAEE22C59372}" destId="{04C935DD-1940-40D3-B4FC-BC42A376276A}" srcOrd="0" destOrd="0" presId="urn:microsoft.com/office/officeart/2008/layout/LinedList"/>
    <dgm:cxn modelId="{5DC9FD66-4ADE-4825-8E86-AEF43AB541D0}" srcId="{4EA1522C-7A3D-4416-94D1-AAEE22C59372}" destId="{70FEA8CE-13AE-4302-98CE-F19FFDB2439F}" srcOrd="0" destOrd="0" parTransId="{D2F06778-F0B9-47DC-962E-FAD0E41CDAA5}" sibTransId="{1DE740DF-7A52-414F-9C8F-C1767524EF82}"/>
    <dgm:cxn modelId="{C8480047-8988-4EE9-8C4A-225B3B098963}" srcId="{4EA1522C-7A3D-4416-94D1-AAEE22C59372}" destId="{BDA78E1C-C0F5-4D6A-A6C2-33C1A6F47F6A}" srcOrd="1" destOrd="0" parTransId="{00F6544E-5B0E-487E-BDFE-E923FD7A0112}" sibTransId="{F48B7CD2-4EC1-4D00-981F-3CC249D2F66B}"/>
    <dgm:cxn modelId="{E8838ECF-30E6-469D-8623-6F4EA13E20BF}" type="presOf" srcId="{70FEA8CE-13AE-4302-98CE-F19FFDB2439F}" destId="{FFD842F2-0620-44D7-AE88-5E33A0E48E7C}" srcOrd="0" destOrd="0" presId="urn:microsoft.com/office/officeart/2008/layout/LinedList"/>
    <dgm:cxn modelId="{6F657CD4-01B8-412A-B971-DA670A837F85}" type="presOf" srcId="{BDA78E1C-C0F5-4D6A-A6C2-33C1A6F47F6A}" destId="{4998F146-02AD-4766-A8A2-83B4A8FB6EA2}" srcOrd="0" destOrd="0" presId="urn:microsoft.com/office/officeart/2008/layout/LinedList"/>
    <dgm:cxn modelId="{E7C045DF-E8A7-4993-912A-7434E58D6206}" type="presOf" srcId="{8C0E29FD-5F5D-4662-9647-8C3B6900D108}" destId="{35BCEDD5-8AE0-4FF8-8504-910ABB04CD5C}" srcOrd="0" destOrd="0" presId="urn:microsoft.com/office/officeart/2008/layout/LinedList"/>
    <dgm:cxn modelId="{D3324CF9-5C66-4678-B622-E9E82DA523DB}" srcId="{4EA1522C-7A3D-4416-94D1-AAEE22C59372}" destId="{8C0E29FD-5F5D-4662-9647-8C3B6900D108}" srcOrd="2" destOrd="0" parTransId="{5CD77A4B-2938-4297-9246-527CF1475507}" sibTransId="{D51FD5F1-2197-4D8D-9C67-924A74C7E39D}"/>
    <dgm:cxn modelId="{A5B63F20-CB76-4824-AB50-7196C0F00E77}" type="presParOf" srcId="{04C935DD-1940-40D3-B4FC-BC42A376276A}" destId="{436D812F-4926-4507-B2D7-EC603C42460F}" srcOrd="0" destOrd="0" presId="urn:microsoft.com/office/officeart/2008/layout/LinedList"/>
    <dgm:cxn modelId="{945DE513-6C93-4A6F-8B4C-6ACEDE509EB7}" type="presParOf" srcId="{04C935DD-1940-40D3-B4FC-BC42A376276A}" destId="{D3E808CF-A0D2-4E85-BA99-E875F8A516B3}" srcOrd="1" destOrd="0" presId="urn:microsoft.com/office/officeart/2008/layout/LinedList"/>
    <dgm:cxn modelId="{B9C5C45D-145E-43A6-B0E6-A964632CE952}" type="presParOf" srcId="{D3E808CF-A0D2-4E85-BA99-E875F8A516B3}" destId="{FFD842F2-0620-44D7-AE88-5E33A0E48E7C}" srcOrd="0" destOrd="0" presId="urn:microsoft.com/office/officeart/2008/layout/LinedList"/>
    <dgm:cxn modelId="{ACD78EAE-EFD6-4D45-AB33-71AC735E72C1}" type="presParOf" srcId="{D3E808CF-A0D2-4E85-BA99-E875F8A516B3}" destId="{7D7AA38F-7757-4821-AD46-6CCF4E978761}" srcOrd="1" destOrd="0" presId="urn:microsoft.com/office/officeart/2008/layout/LinedList"/>
    <dgm:cxn modelId="{FFA8E10B-3C78-475D-80AD-A06970676E13}" type="presParOf" srcId="{04C935DD-1940-40D3-B4FC-BC42A376276A}" destId="{E59B18A4-A1FC-4CD6-BA35-C511B92B6AB6}" srcOrd="2" destOrd="0" presId="urn:microsoft.com/office/officeart/2008/layout/LinedList"/>
    <dgm:cxn modelId="{96619030-803A-4974-9BDB-A2030B640BE1}" type="presParOf" srcId="{04C935DD-1940-40D3-B4FC-BC42A376276A}" destId="{47001479-25E9-499A-9D20-1AE55C0EE047}" srcOrd="3" destOrd="0" presId="urn:microsoft.com/office/officeart/2008/layout/LinedList"/>
    <dgm:cxn modelId="{925D21EF-04FD-4847-85B1-F9E6C7EFA1A9}" type="presParOf" srcId="{47001479-25E9-499A-9D20-1AE55C0EE047}" destId="{4998F146-02AD-4766-A8A2-83B4A8FB6EA2}" srcOrd="0" destOrd="0" presId="urn:microsoft.com/office/officeart/2008/layout/LinedList"/>
    <dgm:cxn modelId="{3693330B-1DA3-4F72-82A3-0AB29B65B655}" type="presParOf" srcId="{47001479-25E9-499A-9D20-1AE55C0EE047}" destId="{F03109E1-5456-4B13-8BC8-565B2215A8D0}" srcOrd="1" destOrd="0" presId="urn:microsoft.com/office/officeart/2008/layout/LinedList"/>
    <dgm:cxn modelId="{2ED69219-108D-4B75-962B-45B695989E0B}" type="presParOf" srcId="{04C935DD-1940-40D3-B4FC-BC42A376276A}" destId="{3CD27BB6-45A4-457A-A4AE-2D4505D6C997}" srcOrd="4" destOrd="0" presId="urn:microsoft.com/office/officeart/2008/layout/LinedList"/>
    <dgm:cxn modelId="{FDB90A9A-13E5-4A81-851A-362228588EC4}" type="presParOf" srcId="{04C935DD-1940-40D3-B4FC-BC42A376276A}" destId="{94679CF0-ADD6-40A0-BC8C-6A908E6ADFBE}" srcOrd="5" destOrd="0" presId="urn:microsoft.com/office/officeart/2008/layout/LinedList"/>
    <dgm:cxn modelId="{1561EB82-09C2-4B54-AA3C-0452B0364BAB}" type="presParOf" srcId="{94679CF0-ADD6-40A0-BC8C-6A908E6ADFBE}" destId="{35BCEDD5-8AE0-4FF8-8504-910ABB04CD5C}" srcOrd="0" destOrd="0" presId="urn:microsoft.com/office/officeart/2008/layout/LinedList"/>
    <dgm:cxn modelId="{188CFFB1-813B-4A45-8802-CE55E57CCB06}" type="presParOf" srcId="{94679CF0-ADD6-40A0-BC8C-6A908E6ADFBE}" destId="{114D0949-7765-48F7-B948-4F392F617B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A6863B-7C37-4FEA-9025-EAE4959665DE}"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2A8EDC3B-5B6A-47D6-AD72-C19032627E44}">
      <dgm:prSet/>
      <dgm:spPr/>
      <dgm:t>
        <a:bodyPr/>
        <a:lstStyle/>
        <a:p>
          <a:r>
            <a:rPr lang="en-IN"/>
            <a:t>Qualys </a:t>
          </a:r>
          <a:endParaRPr lang="en-US"/>
        </a:p>
      </dgm:t>
    </dgm:pt>
    <dgm:pt modelId="{80C03936-5611-4CCA-8BC2-A226D11BE019}" type="parTrans" cxnId="{E5E78E2D-E05B-4531-B58A-AC372A15B893}">
      <dgm:prSet/>
      <dgm:spPr/>
      <dgm:t>
        <a:bodyPr/>
        <a:lstStyle/>
        <a:p>
          <a:endParaRPr lang="en-US"/>
        </a:p>
      </dgm:t>
    </dgm:pt>
    <dgm:pt modelId="{F69449CA-DA20-4869-A2B5-4ADE86FFD098}" type="sibTrans" cxnId="{E5E78E2D-E05B-4531-B58A-AC372A15B893}">
      <dgm:prSet/>
      <dgm:spPr/>
      <dgm:t>
        <a:bodyPr/>
        <a:lstStyle/>
        <a:p>
          <a:endParaRPr lang="en-US"/>
        </a:p>
      </dgm:t>
    </dgm:pt>
    <dgm:pt modelId="{530E28A0-3829-4AE6-B3F6-02F3A82CE92D}">
      <dgm:prSet/>
      <dgm:spPr/>
      <dgm:t>
        <a:bodyPr/>
        <a:lstStyle/>
        <a:p>
          <a:r>
            <a:rPr lang="en-IN"/>
            <a:t>Type: Cloud-based Vulnerability Management </a:t>
          </a:r>
          <a:endParaRPr lang="en-US"/>
        </a:p>
      </dgm:t>
    </dgm:pt>
    <dgm:pt modelId="{AA37C11B-2CB3-445B-A304-67F7E18D9699}" type="parTrans" cxnId="{54D6886D-A0AB-40E8-997B-A6BA37808485}">
      <dgm:prSet/>
      <dgm:spPr/>
      <dgm:t>
        <a:bodyPr/>
        <a:lstStyle/>
        <a:p>
          <a:endParaRPr lang="en-US"/>
        </a:p>
      </dgm:t>
    </dgm:pt>
    <dgm:pt modelId="{E44307BF-1D37-48A1-A317-0D617C719568}" type="sibTrans" cxnId="{54D6886D-A0AB-40E8-997B-A6BA37808485}">
      <dgm:prSet/>
      <dgm:spPr/>
      <dgm:t>
        <a:bodyPr/>
        <a:lstStyle/>
        <a:p>
          <a:endParaRPr lang="en-US"/>
        </a:p>
      </dgm:t>
    </dgm:pt>
    <dgm:pt modelId="{628897EE-E103-4225-8531-978DA76B8896}">
      <dgm:prSet/>
      <dgm:spPr/>
      <dgm:t>
        <a:bodyPr/>
        <a:lstStyle/>
        <a:p>
          <a:r>
            <a:rPr lang="en-IN"/>
            <a:t>Description: Qualys offers a range of security and compliance solutions, including vulnerability management, which provides continuous monitoring and assessment of security risks. </a:t>
          </a:r>
          <a:endParaRPr lang="en-US"/>
        </a:p>
      </dgm:t>
    </dgm:pt>
    <dgm:pt modelId="{6AEEB374-A720-4B7E-8FFB-4B556688BC40}" type="parTrans" cxnId="{641D6986-D84C-4BF7-A4EF-1323B655BD3E}">
      <dgm:prSet/>
      <dgm:spPr/>
      <dgm:t>
        <a:bodyPr/>
        <a:lstStyle/>
        <a:p>
          <a:endParaRPr lang="en-US"/>
        </a:p>
      </dgm:t>
    </dgm:pt>
    <dgm:pt modelId="{C3386CE3-D348-4183-8100-15134527CB9C}" type="sibTrans" cxnId="{641D6986-D84C-4BF7-A4EF-1323B655BD3E}">
      <dgm:prSet/>
      <dgm:spPr/>
      <dgm:t>
        <a:bodyPr/>
        <a:lstStyle/>
        <a:p>
          <a:endParaRPr lang="en-US"/>
        </a:p>
      </dgm:t>
    </dgm:pt>
    <dgm:pt modelId="{0378224C-2507-447C-ACBC-088CB2AFA0F7}">
      <dgm:prSet/>
      <dgm:spPr/>
      <dgm:t>
        <a:bodyPr/>
        <a:lstStyle/>
        <a:p>
          <a:r>
            <a:rPr lang="en-IN"/>
            <a:t>Website: [Qualys](https://www.qualys.com/) </a:t>
          </a:r>
          <a:endParaRPr lang="en-US"/>
        </a:p>
      </dgm:t>
    </dgm:pt>
    <dgm:pt modelId="{0CBC1093-5D2F-47E9-B515-7109DD2CC233}" type="parTrans" cxnId="{AECFB5B7-F402-4CD7-9D3B-CB77A2919E69}">
      <dgm:prSet/>
      <dgm:spPr/>
      <dgm:t>
        <a:bodyPr/>
        <a:lstStyle/>
        <a:p>
          <a:endParaRPr lang="en-US"/>
        </a:p>
      </dgm:t>
    </dgm:pt>
    <dgm:pt modelId="{0F725792-F3B0-44D0-8A6C-4C4F3143DECD}" type="sibTrans" cxnId="{AECFB5B7-F402-4CD7-9D3B-CB77A2919E69}">
      <dgm:prSet/>
      <dgm:spPr/>
      <dgm:t>
        <a:bodyPr/>
        <a:lstStyle/>
        <a:p>
          <a:endParaRPr lang="en-US"/>
        </a:p>
      </dgm:t>
    </dgm:pt>
    <dgm:pt modelId="{AE4A1DBE-DAF4-4DC8-B014-65235FF3BB26}">
      <dgm:prSet/>
      <dgm:spPr/>
      <dgm:t>
        <a:bodyPr/>
        <a:lstStyle/>
        <a:p>
          <a:r>
            <a:rPr lang="en-IN"/>
            <a:t>OpenVAS </a:t>
          </a:r>
          <a:endParaRPr lang="en-US"/>
        </a:p>
      </dgm:t>
    </dgm:pt>
    <dgm:pt modelId="{3E775F57-86D7-457A-AA69-9185B2CAEB27}" type="parTrans" cxnId="{EE8BF2E8-EFC3-4646-AD76-67B9432FF695}">
      <dgm:prSet/>
      <dgm:spPr/>
      <dgm:t>
        <a:bodyPr/>
        <a:lstStyle/>
        <a:p>
          <a:endParaRPr lang="en-US"/>
        </a:p>
      </dgm:t>
    </dgm:pt>
    <dgm:pt modelId="{7034621E-9417-4C0A-A48F-7B99D1F66498}" type="sibTrans" cxnId="{EE8BF2E8-EFC3-4646-AD76-67B9432FF695}">
      <dgm:prSet/>
      <dgm:spPr/>
      <dgm:t>
        <a:bodyPr/>
        <a:lstStyle/>
        <a:p>
          <a:endParaRPr lang="en-US"/>
        </a:p>
      </dgm:t>
    </dgm:pt>
    <dgm:pt modelId="{56A72220-041E-4822-9A56-4E9AD07399BB}">
      <dgm:prSet/>
      <dgm:spPr/>
      <dgm:t>
        <a:bodyPr/>
        <a:lstStyle/>
        <a:p>
          <a:r>
            <a:rPr lang="en-IN"/>
            <a:t>Type: Open-Source Vulnerability Scanner </a:t>
          </a:r>
          <a:endParaRPr lang="en-US"/>
        </a:p>
      </dgm:t>
    </dgm:pt>
    <dgm:pt modelId="{EF6C4E8E-AD8D-438E-9A89-F5167EE4822E}" type="parTrans" cxnId="{5E27A63A-4A3D-45DE-BB14-37ABD822D00D}">
      <dgm:prSet/>
      <dgm:spPr/>
      <dgm:t>
        <a:bodyPr/>
        <a:lstStyle/>
        <a:p>
          <a:endParaRPr lang="en-US"/>
        </a:p>
      </dgm:t>
    </dgm:pt>
    <dgm:pt modelId="{B7894092-D6CC-44D4-BD3C-CB7A81579E7D}" type="sibTrans" cxnId="{5E27A63A-4A3D-45DE-BB14-37ABD822D00D}">
      <dgm:prSet/>
      <dgm:spPr/>
      <dgm:t>
        <a:bodyPr/>
        <a:lstStyle/>
        <a:p>
          <a:endParaRPr lang="en-US"/>
        </a:p>
      </dgm:t>
    </dgm:pt>
    <dgm:pt modelId="{89E95EA0-BAB8-4328-A987-1D8BE88880F8}">
      <dgm:prSet/>
      <dgm:spPr/>
      <dgm:t>
        <a:bodyPr/>
        <a:lstStyle/>
        <a:p>
          <a:r>
            <a:rPr lang="en-IN"/>
            <a:t>Description: OpenVAS is part of the Greenbone Vulnerability Management (GVM) suite. It provides comprehensive vulnerability scanning and management. </a:t>
          </a:r>
          <a:endParaRPr lang="en-US"/>
        </a:p>
      </dgm:t>
    </dgm:pt>
    <dgm:pt modelId="{059B90B1-6C6D-4B39-93C5-66497101F1B5}" type="parTrans" cxnId="{562142CF-F623-468A-BE73-E1D38D56BB72}">
      <dgm:prSet/>
      <dgm:spPr/>
      <dgm:t>
        <a:bodyPr/>
        <a:lstStyle/>
        <a:p>
          <a:endParaRPr lang="en-US"/>
        </a:p>
      </dgm:t>
    </dgm:pt>
    <dgm:pt modelId="{BF620A17-CF72-4DEC-8D33-0A1804B1A4AC}" type="sibTrans" cxnId="{562142CF-F623-468A-BE73-E1D38D56BB72}">
      <dgm:prSet/>
      <dgm:spPr/>
      <dgm:t>
        <a:bodyPr/>
        <a:lstStyle/>
        <a:p>
          <a:endParaRPr lang="en-US"/>
        </a:p>
      </dgm:t>
    </dgm:pt>
    <dgm:pt modelId="{CB9D8F05-6C93-4017-B1A2-36BF6C04DC3F}">
      <dgm:prSet/>
      <dgm:spPr/>
      <dgm:t>
        <a:bodyPr/>
        <a:lstStyle/>
        <a:p>
          <a:r>
            <a:rPr lang="en-IN"/>
            <a:t>Website: [OpenVAS](https://www.openvas.org/) </a:t>
          </a:r>
          <a:endParaRPr lang="en-US"/>
        </a:p>
      </dgm:t>
    </dgm:pt>
    <dgm:pt modelId="{F8ACA50A-A203-4AEC-BB14-DF14E434B05B}" type="parTrans" cxnId="{3C044ABE-32D0-4E43-A060-B17DC7A6A9F9}">
      <dgm:prSet/>
      <dgm:spPr/>
      <dgm:t>
        <a:bodyPr/>
        <a:lstStyle/>
        <a:p>
          <a:endParaRPr lang="en-US"/>
        </a:p>
      </dgm:t>
    </dgm:pt>
    <dgm:pt modelId="{9A6F29F1-9EB7-4174-9A78-0E23ED4C46FD}" type="sibTrans" cxnId="{3C044ABE-32D0-4E43-A060-B17DC7A6A9F9}">
      <dgm:prSet/>
      <dgm:spPr/>
      <dgm:t>
        <a:bodyPr/>
        <a:lstStyle/>
        <a:p>
          <a:endParaRPr lang="en-US"/>
        </a:p>
      </dgm:t>
    </dgm:pt>
    <dgm:pt modelId="{E8430A28-9CD4-458D-9CDA-7AC9DF341431}">
      <dgm:prSet/>
      <dgm:spPr/>
      <dgm:t>
        <a:bodyPr/>
        <a:lstStyle/>
        <a:p>
          <a:r>
            <a:rPr lang="en-IN"/>
            <a:t>Burp Suite </a:t>
          </a:r>
          <a:endParaRPr lang="en-US"/>
        </a:p>
      </dgm:t>
    </dgm:pt>
    <dgm:pt modelId="{E7991659-10D6-4E3A-95AD-8E5ECDF2D061}" type="parTrans" cxnId="{5745495E-7A10-4C0B-93CB-34A083A0724B}">
      <dgm:prSet/>
      <dgm:spPr/>
      <dgm:t>
        <a:bodyPr/>
        <a:lstStyle/>
        <a:p>
          <a:endParaRPr lang="en-US"/>
        </a:p>
      </dgm:t>
    </dgm:pt>
    <dgm:pt modelId="{77E7C77E-F1A7-4B0B-A0EF-D372BA783B42}" type="sibTrans" cxnId="{5745495E-7A10-4C0B-93CB-34A083A0724B}">
      <dgm:prSet/>
      <dgm:spPr/>
      <dgm:t>
        <a:bodyPr/>
        <a:lstStyle/>
        <a:p>
          <a:endParaRPr lang="en-US"/>
        </a:p>
      </dgm:t>
    </dgm:pt>
    <dgm:pt modelId="{1C9F48E5-F5C1-4D6A-BABD-511BA97DDAC0}">
      <dgm:prSet/>
      <dgm:spPr/>
      <dgm:t>
        <a:bodyPr/>
        <a:lstStyle/>
        <a:p>
          <a:r>
            <a:rPr lang="en-IN"/>
            <a:t>Type: Web Application Security Testing </a:t>
          </a:r>
          <a:endParaRPr lang="en-US"/>
        </a:p>
      </dgm:t>
    </dgm:pt>
    <dgm:pt modelId="{DF042D71-51D1-4A93-BE8F-B776F92DE724}" type="parTrans" cxnId="{F581DE5A-AD86-4A12-AD36-4BCB3F820833}">
      <dgm:prSet/>
      <dgm:spPr/>
      <dgm:t>
        <a:bodyPr/>
        <a:lstStyle/>
        <a:p>
          <a:endParaRPr lang="en-US"/>
        </a:p>
      </dgm:t>
    </dgm:pt>
    <dgm:pt modelId="{9E4401E7-040C-4C68-9425-EA875ABA7B88}" type="sibTrans" cxnId="{F581DE5A-AD86-4A12-AD36-4BCB3F820833}">
      <dgm:prSet/>
      <dgm:spPr/>
      <dgm:t>
        <a:bodyPr/>
        <a:lstStyle/>
        <a:p>
          <a:endParaRPr lang="en-US"/>
        </a:p>
      </dgm:t>
    </dgm:pt>
    <dgm:pt modelId="{4E864217-9675-43AA-A365-A6DFC8CBF1D2}">
      <dgm:prSet/>
      <dgm:spPr/>
      <dgm:t>
        <a:bodyPr/>
        <a:lstStyle/>
        <a:p>
          <a:r>
            <a:rPr lang="en-IN"/>
            <a:t>Description: Burp Suite is a popular tool for web application security testing, including vulnerability scanning and penetration testing. </a:t>
          </a:r>
          <a:endParaRPr lang="en-US"/>
        </a:p>
      </dgm:t>
    </dgm:pt>
    <dgm:pt modelId="{F7A40EA8-FF9E-4ACB-8AFC-E35D384697E5}" type="parTrans" cxnId="{C6981764-3BB1-4C70-89F7-C31D3063C681}">
      <dgm:prSet/>
      <dgm:spPr/>
      <dgm:t>
        <a:bodyPr/>
        <a:lstStyle/>
        <a:p>
          <a:endParaRPr lang="en-US"/>
        </a:p>
      </dgm:t>
    </dgm:pt>
    <dgm:pt modelId="{9D6033C4-45BF-4E3F-BEB8-9232159B5632}" type="sibTrans" cxnId="{C6981764-3BB1-4C70-89F7-C31D3063C681}">
      <dgm:prSet/>
      <dgm:spPr/>
      <dgm:t>
        <a:bodyPr/>
        <a:lstStyle/>
        <a:p>
          <a:endParaRPr lang="en-US"/>
        </a:p>
      </dgm:t>
    </dgm:pt>
    <dgm:pt modelId="{69F66566-888F-47F3-B558-D0F6CEDF3EB7}">
      <dgm:prSet/>
      <dgm:spPr/>
      <dgm:t>
        <a:bodyPr/>
        <a:lstStyle/>
        <a:p>
          <a:r>
            <a:rPr lang="en-IN"/>
            <a:t>Website: [Burp Suite](https://portswigger.net/burp</a:t>
          </a:r>
          <a:endParaRPr lang="en-US"/>
        </a:p>
      </dgm:t>
    </dgm:pt>
    <dgm:pt modelId="{293F6D8C-53F7-4B6D-AA38-FAD152A21F07}" type="parTrans" cxnId="{A4D1584E-9610-412F-BA5A-7997EBFA54E2}">
      <dgm:prSet/>
      <dgm:spPr/>
      <dgm:t>
        <a:bodyPr/>
        <a:lstStyle/>
        <a:p>
          <a:endParaRPr lang="en-US"/>
        </a:p>
      </dgm:t>
    </dgm:pt>
    <dgm:pt modelId="{7530F680-4904-4306-B7F5-4B871617D222}" type="sibTrans" cxnId="{A4D1584E-9610-412F-BA5A-7997EBFA54E2}">
      <dgm:prSet/>
      <dgm:spPr/>
      <dgm:t>
        <a:bodyPr/>
        <a:lstStyle/>
        <a:p>
          <a:endParaRPr lang="en-US"/>
        </a:p>
      </dgm:t>
    </dgm:pt>
    <dgm:pt modelId="{B17E78BA-2241-4C43-8510-26C4BD12DFD8}" type="pres">
      <dgm:prSet presAssocID="{05A6863B-7C37-4FEA-9025-EAE4959665DE}" presName="Name0" presStyleCnt="0">
        <dgm:presLayoutVars>
          <dgm:dir/>
          <dgm:animLvl val="lvl"/>
          <dgm:resizeHandles val="exact"/>
        </dgm:presLayoutVars>
      </dgm:prSet>
      <dgm:spPr/>
    </dgm:pt>
    <dgm:pt modelId="{9A270495-4B15-48EB-8531-2F136DA96475}" type="pres">
      <dgm:prSet presAssocID="{2A8EDC3B-5B6A-47D6-AD72-C19032627E44}" presName="linNode" presStyleCnt="0"/>
      <dgm:spPr/>
    </dgm:pt>
    <dgm:pt modelId="{14D7BCC9-A193-4F7A-A33B-B4E9071F5761}" type="pres">
      <dgm:prSet presAssocID="{2A8EDC3B-5B6A-47D6-AD72-C19032627E44}" presName="parentText" presStyleLbl="node1" presStyleIdx="0" presStyleCnt="3">
        <dgm:presLayoutVars>
          <dgm:chMax val="1"/>
          <dgm:bulletEnabled val="1"/>
        </dgm:presLayoutVars>
      </dgm:prSet>
      <dgm:spPr/>
    </dgm:pt>
    <dgm:pt modelId="{F2D23BD8-8E4B-4F68-A32D-68222C69415D}" type="pres">
      <dgm:prSet presAssocID="{2A8EDC3B-5B6A-47D6-AD72-C19032627E44}" presName="descendantText" presStyleLbl="alignAccFollowNode1" presStyleIdx="0" presStyleCnt="3">
        <dgm:presLayoutVars>
          <dgm:bulletEnabled val="1"/>
        </dgm:presLayoutVars>
      </dgm:prSet>
      <dgm:spPr/>
    </dgm:pt>
    <dgm:pt modelId="{A872EA3B-E104-4610-BDB9-56CE17E8609D}" type="pres">
      <dgm:prSet presAssocID="{F69449CA-DA20-4869-A2B5-4ADE86FFD098}" presName="sp" presStyleCnt="0"/>
      <dgm:spPr/>
    </dgm:pt>
    <dgm:pt modelId="{72C607B7-DD80-4FC5-9905-837C0BAF7B10}" type="pres">
      <dgm:prSet presAssocID="{AE4A1DBE-DAF4-4DC8-B014-65235FF3BB26}" presName="linNode" presStyleCnt="0"/>
      <dgm:spPr/>
    </dgm:pt>
    <dgm:pt modelId="{CD32D198-62D4-4DF8-ABF2-42BEC447322C}" type="pres">
      <dgm:prSet presAssocID="{AE4A1DBE-DAF4-4DC8-B014-65235FF3BB26}" presName="parentText" presStyleLbl="node1" presStyleIdx="1" presStyleCnt="3">
        <dgm:presLayoutVars>
          <dgm:chMax val="1"/>
          <dgm:bulletEnabled val="1"/>
        </dgm:presLayoutVars>
      </dgm:prSet>
      <dgm:spPr/>
    </dgm:pt>
    <dgm:pt modelId="{56C744C5-D001-44FF-95F6-373F9FD4C642}" type="pres">
      <dgm:prSet presAssocID="{AE4A1DBE-DAF4-4DC8-B014-65235FF3BB26}" presName="descendantText" presStyleLbl="alignAccFollowNode1" presStyleIdx="1" presStyleCnt="3">
        <dgm:presLayoutVars>
          <dgm:bulletEnabled val="1"/>
        </dgm:presLayoutVars>
      </dgm:prSet>
      <dgm:spPr/>
    </dgm:pt>
    <dgm:pt modelId="{88B96109-116F-43FE-944C-9A367B1E01B4}" type="pres">
      <dgm:prSet presAssocID="{7034621E-9417-4C0A-A48F-7B99D1F66498}" presName="sp" presStyleCnt="0"/>
      <dgm:spPr/>
    </dgm:pt>
    <dgm:pt modelId="{944809FD-2164-443C-8A16-AFE8B8EED2B3}" type="pres">
      <dgm:prSet presAssocID="{E8430A28-9CD4-458D-9CDA-7AC9DF341431}" presName="linNode" presStyleCnt="0"/>
      <dgm:spPr/>
    </dgm:pt>
    <dgm:pt modelId="{31DC9D6E-7835-4001-8C00-C820E74445E3}" type="pres">
      <dgm:prSet presAssocID="{E8430A28-9CD4-458D-9CDA-7AC9DF341431}" presName="parentText" presStyleLbl="node1" presStyleIdx="2" presStyleCnt="3">
        <dgm:presLayoutVars>
          <dgm:chMax val="1"/>
          <dgm:bulletEnabled val="1"/>
        </dgm:presLayoutVars>
      </dgm:prSet>
      <dgm:spPr/>
    </dgm:pt>
    <dgm:pt modelId="{83D564E9-A3BB-4C89-9646-D07D80C9EC01}" type="pres">
      <dgm:prSet presAssocID="{E8430A28-9CD4-458D-9CDA-7AC9DF341431}" presName="descendantText" presStyleLbl="alignAccFollowNode1" presStyleIdx="2" presStyleCnt="3">
        <dgm:presLayoutVars>
          <dgm:bulletEnabled val="1"/>
        </dgm:presLayoutVars>
      </dgm:prSet>
      <dgm:spPr/>
    </dgm:pt>
  </dgm:ptLst>
  <dgm:cxnLst>
    <dgm:cxn modelId="{9888EF01-3D8E-4F36-AA36-0F94ABE4324C}" type="presOf" srcId="{05A6863B-7C37-4FEA-9025-EAE4959665DE}" destId="{B17E78BA-2241-4C43-8510-26C4BD12DFD8}" srcOrd="0" destOrd="0" presId="urn:microsoft.com/office/officeart/2005/8/layout/vList5"/>
    <dgm:cxn modelId="{D488D413-8535-4A14-8109-35B7A9CAFEE1}" type="presOf" srcId="{0378224C-2507-447C-ACBC-088CB2AFA0F7}" destId="{F2D23BD8-8E4B-4F68-A32D-68222C69415D}" srcOrd="0" destOrd="2" presId="urn:microsoft.com/office/officeart/2005/8/layout/vList5"/>
    <dgm:cxn modelId="{2524201A-9D19-4F4E-9D31-BDE7F7631F21}" type="presOf" srcId="{530E28A0-3829-4AE6-B3F6-02F3A82CE92D}" destId="{F2D23BD8-8E4B-4F68-A32D-68222C69415D}" srcOrd="0" destOrd="0" presId="urn:microsoft.com/office/officeart/2005/8/layout/vList5"/>
    <dgm:cxn modelId="{6B615023-9E0B-456A-8E7A-B2E79B72D608}" type="presOf" srcId="{89E95EA0-BAB8-4328-A987-1D8BE88880F8}" destId="{56C744C5-D001-44FF-95F6-373F9FD4C642}" srcOrd="0" destOrd="1" presId="urn:microsoft.com/office/officeart/2005/8/layout/vList5"/>
    <dgm:cxn modelId="{5EA70624-FC80-4BC6-AA85-7D4FB138993B}" type="presOf" srcId="{628897EE-E103-4225-8531-978DA76B8896}" destId="{F2D23BD8-8E4B-4F68-A32D-68222C69415D}" srcOrd="0" destOrd="1" presId="urn:microsoft.com/office/officeart/2005/8/layout/vList5"/>
    <dgm:cxn modelId="{E5E78E2D-E05B-4531-B58A-AC372A15B893}" srcId="{05A6863B-7C37-4FEA-9025-EAE4959665DE}" destId="{2A8EDC3B-5B6A-47D6-AD72-C19032627E44}" srcOrd="0" destOrd="0" parTransId="{80C03936-5611-4CCA-8BC2-A226D11BE019}" sibTransId="{F69449CA-DA20-4869-A2B5-4ADE86FFD098}"/>
    <dgm:cxn modelId="{5E27A63A-4A3D-45DE-BB14-37ABD822D00D}" srcId="{AE4A1DBE-DAF4-4DC8-B014-65235FF3BB26}" destId="{56A72220-041E-4822-9A56-4E9AD07399BB}" srcOrd="0" destOrd="0" parTransId="{EF6C4E8E-AD8D-438E-9A89-F5167EE4822E}" sibTransId="{B7894092-D6CC-44D4-BD3C-CB7A81579E7D}"/>
    <dgm:cxn modelId="{5745495E-7A10-4C0B-93CB-34A083A0724B}" srcId="{05A6863B-7C37-4FEA-9025-EAE4959665DE}" destId="{E8430A28-9CD4-458D-9CDA-7AC9DF341431}" srcOrd="2" destOrd="0" parTransId="{E7991659-10D6-4E3A-95AD-8E5ECDF2D061}" sibTransId="{77E7C77E-F1A7-4B0B-A0EF-D372BA783B42}"/>
    <dgm:cxn modelId="{C6981764-3BB1-4C70-89F7-C31D3063C681}" srcId="{E8430A28-9CD4-458D-9CDA-7AC9DF341431}" destId="{4E864217-9675-43AA-A365-A6DFC8CBF1D2}" srcOrd="1" destOrd="0" parTransId="{F7A40EA8-FF9E-4ACB-8AFC-E35D384697E5}" sibTransId="{9D6033C4-45BF-4E3F-BEB8-9232159B5632}"/>
    <dgm:cxn modelId="{E5FA7845-86CB-4087-BD1D-97859C125272}" type="presOf" srcId="{56A72220-041E-4822-9A56-4E9AD07399BB}" destId="{56C744C5-D001-44FF-95F6-373F9FD4C642}" srcOrd="0" destOrd="0" presId="urn:microsoft.com/office/officeart/2005/8/layout/vList5"/>
    <dgm:cxn modelId="{6426F06B-09A7-4065-87C4-ED23A5D2DD60}" type="presOf" srcId="{CB9D8F05-6C93-4017-B1A2-36BF6C04DC3F}" destId="{56C744C5-D001-44FF-95F6-373F9FD4C642}" srcOrd="0" destOrd="2" presId="urn:microsoft.com/office/officeart/2005/8/layout/vList5"/>
    <dgm:cxn modelId="{54D6886D-A0AB-40E8-997B-A6BA37808485}" srcId="{2A8EDC3B-5B6A-47D6-AD72-C19032627E44}" destId="{530E28A0-3829-4AE6-B3F6-02F3A82CE92D}" srcOrd="0" destOrd="0" parTransId="{AA37C11B-2CB3-445B-A304-67F7E18D9699}" sibTransId="{E44307BF-1D37-48A1-A317-0D617C719568}"/>
    <dgm:cxn modelId="{A4D1584E-9610-412F-BA5A-7997EBFA54E2}" srcId="{E8430A28-9CD4-458D-9CDA-7AC9DF341431}" destId="{69F66566-888F-47F3-B558-D0F6CEDF3EB7}" srcOrd="2" destOrd="0" parTransId="{293F6D8C-53F7-4B6D-AA38-FAD152A21F07}" sibTransId="{7530F680-4904-4306-B7F5-4B871617D222}"/>
    <dgm:cxn modelId="{01223C56-341F-4558-A61C-E8B730919515}" type="presOf" srcId="{69F66566-888F-47F3-B558-D0F6CEDF3EB7}" destId="{83D564E9-A3BB-4C89-9646-D07D80C9EC01}" srcOrd="0" destOrd="2" presId="urn:microsoft.com/office/officeart/2005/8/layout/vList5"/>
    <dgm:cxn modelId="{F581DE5A-AD86-4A12-AD36-4BCB3F820833}" srcId="{E8430A28-9CD4-458D-9CDA-7AC9DF341431}" destId="{1C9F48E5-F5C1-4D6A-BABD-511BA97DDAC0}" srcOrd="0" destOrd="0" parTransId="{DF042D71-51D1-4A93-BE8F-B776F92DE724}" sibTransId="{9E4401E7-040C-4C68-9425-EA875ABA7B88}"/>
    <dgm:cxn modelId="{641D6986-D84C-4BF7-A4EF-1323B655BD3E}" srcId="{2A8EDC3B-5B6A-47D6-AD72-C19032627E44}" destId="{628897EE-E103-4225-8531-978DA76B8896}" srcOrd="1" destOrd="0" parTransId="{6AEEB374-A720-4B7E-8FFB-4B556688BC40}" sibTransId="{C3386CE3-D348-4183-8100-15134527CB9C}"/>
    <dgm:cxn modelId="{436FC386-A9DC-4712-9CB5-5197B1562783}" type="presOf" srcId="{E8430A28-9CD4-458D-9CDA-7AC9DF341431}" destId="{31DC9D6E-7835-4001-8C00-C820E74445E3}" srcOrd="0" destOrd="0" presId="urn:microsoft.com/office/officeart/2005/8/layout/vList5"/>
    <dgm:cxn modelId="{67C4D489-7B54-4A41-B655-200B06AC74D7}" type="presOf" srcId="{2A8EDC3B-5B6A-47D6-AD72-C19032627E44}" destId="{14D7BCC9-A193-4F7A-A33B-B4E9071F5761}" srcOrd="0" destOrd="0" presId="urn:microsoft.com/office/officeart/2005/8/layout/vList5"/>
    <dgm:cxn modelId="{B2E0019E-8BCC-4F9A-BEB1-24D1205FD1D8}" type="presOf" srcId="{4E864217-9675-43AA-A365-A6DFC8CBF1D2}" destId="{83D564E9-A3BB-4C89-9646-D07D80C9EC01}" srcOrd="0" destOrd="1" presId="urn:microsoft.com/office/officeart/2005/8/layout/vList5"/>
    <dgm:cxn modelId="{AECFB5B7-F402-4CD7-9D3B-CB77A2919E69}" srcId="{2A8EDC3B-5B6A-47D6-AD72-C19032627E44}" destId="{0378224C-2507-447C-ACBC-088CB2AFA0F7}" srcOrd="2" destOrd="0" parTransId="{0CBC1093-5D2F-47E9-B515-7109DD2CC233}" sibTransId="{0F725792-F3B0-44D0-8A6C-4C4F3143DECD}"/>
    <dgm:cxn modelId="{3C044ABE-32D0-4E43-A060-B17DC7A6A9F9}" srcId="{AE4A1DBE-DAF4-4DC8-B014-65235FF3BB26}" destId="{CB9D8F05-6C93-4017-B1A2-36BF6C04DC3F}" srcOrd="2" destOrd="0" parTransId="{F8ACA50A-A203-4AEC-BB14-DF14E434B05B}" sibTransId="{9A6F29F1-9EB7-4174-9A78-0E23ED4C46FD}"/>
    <dgm:cxn modelId="{71A9E3C1-DA87-43C6-909A-556616B28212}" type="presOf" srcId="{1C9F48E5-F5C1-4D6A-BABD-511BA97DDAC0}" destId="{83D564E9-A3BB-4C89-9646-D07D80C9EC01}" srcOrd="0" destOrd="0" presId="urn:microsoft.com/office/officeart/2005/8/layout/vList5"/>
    <dgm:cxn modelId="{562142CF-F623-468A-BE73-E1D38D56BB72}" srcId="{AE4A1DBE-DAF4-4DC8-B014-65235FF3BB26}" destId="{89E95EA0-BAB8-4328-A987-1D8BE88880F8}" srcOrd="1" destOrd="0" parTransId="{059B90B1-6C6D-4B39-93C5-66497101F1B5}" sibTransId="{BF620A17-CF72-4DEC-8D33-0A1804B1A4AC}"/>
    <dgm:cxn modelId="{45524DE8-F57B-462F-B540-907FCA9929F9}" type="presOf" srcId="{AE4A1DBE-DAF4-4DC8-B014-65235FF3BB26}" destId="{CD32D198-62D4-4DF8-ABF2-42BEC447322C}" srcOrd="0" destOrd="0" presId="urn:microsoft.com/office/officeart/2005/8/layout/vList5"/>
    <dgm:cxn modelId="{EE8BF2E8-EFC3-4646-AD76-67B9432FF695}" srcId="{05A6863B-7C37-4FEA-9025-EAE4959665DE}" destId="{AE4A1DBE-DAF4-4DC8-B014-65235FF3BB26}" srcOrd="1" destOrd="0" parTransId="{3E775F57-86D7-457A-AA69-9185B2CAEB27}" sibTransId="{7034621E-9417-4C0A-A48F-7B99D1F66498}"/>
    <dgm:cxn modelId="{FADECFC6-FA1C-4A01-8532-43BCFD3B7FA3}" type="presParOf" srcId="{B17E78BA-2241-4C43-8510-26C4BD12DFD8}" destId="{9A270495-4B15-48EB-8531-2F136DA96475}" srcOrd="0" destOrd="0" presId="urn:microsoft.com/office/officeart/2005/8/layout/vList5"/>
    <dgm:cxn modelId="{5184E9C5-60E7-4A0C-9A08-A509B69994DB}" type="presParOf" srcId="{9A270495-4B15-48EB-8531-2F136DA96475}" destId="{14D7BCC9-A193-4F7A-A33B-B4E9071F5761}" srcOrd="0" destOrd="0" presId="urn:microsoft.com/office/officeart/2005/8/layout/vList5"/>
    <dgm:cxn modelId="{E66B48D7-3A82-4A53-B615-DC1EFBCC2061}" type="presParOf" srcId="{9A270495-4B15-48EB-8531-2F136DA96475}" destId="{F2D23BD8-8E4B-4F68-A32D-68222C69415D}" srcOrd="1" destOrd="0" presId="urn:microsoft.com/office/officeart/2005/8/layout/vList5"/>
    <dgm:cxn modelId="{0932861E-CAD2-4D99-AF7A-945864AAB4E3}" type="presParOf" srcId="{B17E78BA-2241-4C43-8510-26C4BD12DFD8}" destId="{A872EA3B-E104-4610-BDB9-56CE17E8609D}" srcOrd="1" destOrd="0" presId="urn:microsoft.com/office/officeart/2005/8/layout/vList5"/>
    <dgm:cxn modelId="{D0AE0DD0-5D01-4643-A2AB-DED7B3FD5EA5}" type="presParOf" srcId="{B17E78BA-2241-4C43-8510-26C4BD12DFD8}" destId="{72C607B7-DD80-4FC5-9905-837C0BAF7B10}" srcOrd="2" destOrd="0" presId="urn:microsoft.com/office/officeart/2005/8/layout/vList5"/>
    <dgm:cxn modelId="{E21A7EBF-33D7-44AA-9867-5B268DC2C6E3}" type="presParOf" srcId="{72C607B7-DD80-4FC5-9905-837C0BAF7B10}" destId="{CD32D198-62D4-4DF8-ABF2-42BEC447322C}" srcOrd="0" destOrd="0" presId="urn:microsoft.com/office/officeart/2005/8/layout/vList5"/>
    <dgm:cxn modelId="{7FE9492E-197D-4B98-900A-3B88A1ACC1DD}" type="presParOf" srcId="{72C607B7-DD80-4FC5-9905-837C0BAF7B10}" destId="{56C744C5-D001-44FF-95F6-373F9FD4C642}" srcOrd="1" destOrd="0" presId="urn:microsoft.com/office/officeart/2005/8/layout/vList5"/>
    <dgm:cxn modelId="{3023C55F-3454-4118-9458-ED82E8210A15}" type="presParOf" srcId="{B17E78BA-2241-4C43-8510-26C4BD12DFD8}" destId="{88B96109-116F-43FE-944C-9A367B1E01B4}" srcOrd="3" destOrd="0" presId="urn:microsoft.com/office/officeart/2005/8/layout/vList5"/>
    <dgm:cxn modelId="{2C524CFA-8AA2-4983-9222-B1B88EB77D58}" type="presParOf" srcId="{B17E78BA-2241-4C43-8510-26C4BD12DFD8}" destId="{944809FD-2164-443C-8A16-AFE8B8EED2B3}" srcOrd="4" destOrd="0" presId="urn:microsoft.com/office/officeart/2005/8/layout/vList5"/>
    <dgm:cxn modelId="{22B7C084-D3BD-463A-AA55-7C05653F263F}" type="presParOf" srcId="{944809FD-2164-443C-8A16-AFE8B8EED2B3}" destId="{31DC9D6E-7835-4001-8C00-C820E74445E3}" srcOrd="0" destOrd="0" presId="urn:microsoft.com/office/officeart/2005/8/layout/vList5"/>
    <dgm:cxn modelId="{B8B55682-1417-44C0-AA80-3309B1005C1B}" type="presParOf" srcId="{944809FD-2164-443C-8A16-AFE8B8EED2B3}" destId="{83D564E9-A3BB-4C89-9646-D07D80C9EC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13AAD34-54BD-4805-A760-BABC9412979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A44B411-761C-4609-8C81-238242EFA07E}">
      <dgm:prSet/>
      <dgm:spPr/>
      <dgm:t>
        <a:bodyPr/>
        <a:lstStyle/>
        <a:p>
          <a:pPr>
            <a:defRPr cap="all"/>
          </a:pPr>
          <a:r>
            <a:rPr lang="en-US"/>
            <a:t>VPN implementation</a:t>
          </a:r>
        </a:p>
      </dgm:t>
    </dgm:pt>
    <dgm:pt modelId="{14200777-EFD9-4E2D-B3A8-248F092DFA7B}" type="parTrans" cxnId="{015A1F1B-22A2-417C-A37D-2C03F03057AD}">
      <dgm:prSet/>
      <dgm:spPr/>
      <dgm:t>
        <a:bodyPr/>
        <a:lstStyle/>
        <a:p>
          <a:endParaRPr lang="en-US"/>
        </a:p>
      </dgm:t>
    </dgm:pt>
    <dgm:pt modelId="{B51116BA-0068-49B3-8BF1-ACCBDC74432B}" type="sibTrans" cxnId="{015A1F1B-22A2-417C-A37D-2C03F03057AD}">
      <dgm:prSet/>
      <dgm:spPr/>
      <dgm:t>
        <a:bodyPr/>
        <a:lstStyle/>
        <a:p>
          <a:endParaRPr lang="en-US"/>
        </a:p>
      </dgm:t>
    </dgm:pt>
    <dgm:pt modelId="{6BBB42A4-EB0E-4BA7-8F4F-BA4F2CB4CFCB}">
      <dgm:prSet/>
      <dgm:spPr/>
      <dgm:t>
        <a:bodyPr/>
        <a:lstStyle/>
        <a:p>
          <a:pPr>
            <a:defRPr cap="all"/>
          </a:pPr>
          <a:r>
            <a:rPr lang="en-US"/>
            <a:t>WPA3 for wireless security</a:t>
          </a:r>
        </a:p>
      </dgm:t>
    </dgm:pt>
    <dgm:pt modelId="{4746AD2F-3247-4588-B5C6-A92F61883605}" type="parTrans" cxnId="{6C4FF3E0-40C5-4147-9FD9-434044FBBDA6}">
      <dgm:prSet/>
      <dgm:spPr/>
      <dgm:t>
        <a:bodyPr/>
        <a:lstStyle/>
        <a:p>
          <a:endParaRPr lang="en-US"/>
        </a:p>
      </dgm:t>
    </dgm:pt>
    <dgm:pt modelId="{FDE81D77-2FA2-4B2D-A1E7-FE3C281ABC94}" type="sibTrans" cxnId="{6C4FF3E0-40C5-4147-9FD9-434044FBBDA6}">
      <dgm:prSet/>
      <dgm:spPr/>
      <dgm:t>
        <a:bodyPr/>
        <a:lstStyle/>
        <a:p>
          <a:endParaRPr lang="en-US"/>
        </a:p>
      </dgm:t>
    </dgm:pt>
    <dgm:pt modelId="{3220BA67-07AD-461B-B917-39D7768925CC}">
      <dgm:prSet/>
      <dgm:spPr/>
      <dgm:t>
        <a:bodyPr/>
        <a:lstStyle/>
        <a:p>
          <a:pPr>
            <a:defRPr cap="all"/>
          </a:pPr>
          <a:r>
            <a:rPr lang="en-US"/>
            <a:t>Network traffic encryption</a:t>
          </a:r>
        </a:p>
      </dgm:t>
    </dgm:pt>
    <dgm:pt modelId="{2412A3DB-2BE1-48A6-B69A-0BA282C473D5}" type="parTrans" cxnId="{E33977FB-7702-4647-96FF-BCB4C8CC6D37}">
      <dgm:prSet/>
      <dgm:spPr/>
      <dgm:t>
        <a:bodyPr/>
        <a:lstStyle/>
        <a:p>
          <a:endParaRPr lang="en-US"/>
        </a:p>
      </dgm:t>
    </dgm:pt>
    <dgm:pt modelId="{0F2B4C47-9E93-4A63-BB3B-03C7B315BCE1}" type="sibTrans" cxnId="{E33977FB-7702-4647-96FF-BCB4C8CC6D37}">
      <dgm:prSet/>
      <dgm:spPr/>
      <dgm:t>
        <a:bodyPr/>
        <a:lstStyle/>
        <a:p>
          <a:endParaRPr lang="en-US"/>
        </a:p>
      </dgm:t>
    </dgm:pt>
    <dgm:pt modelId="{482E2C2D-084A-46D5-BEB4-26B3A5491DDB}" type="pres">
      <dgm:prSet presAssocID="{613AAD34-54BD-4805-A760-BABC94129799}" presName="root" presStyleCnt="0">
        <dgm:presLayoutVars>
          <dgm:dir/>
          <dgm:resizeHandles val="exact"/>
        </dgm:presLayoutVars>
      </dgm:prSet>
      <dgm:spPr/>
    </dgm:pt>
    <dgm:pt modelId="{E70500C9-92C0-4E35-8503-61527AD05C5D}" type="pres">
      <dgm:prSet presAssocID="{BA44B411-761C-4609-8C81-238242EFA07E}" presName="compNode" presStyleCnt="0"/>
      <dgm:spPr/>
    </dgm:pt>
    <dgm:pt modelId="{A0DA10D6-B30B-4280-A925-6B620CC4CEE8}" type="pres">
      <dgm:prSet presAssocID="{BA44B411-761C-4609-8C81-238242EFA07E}" presName="iconBgRect" presStyleLbl="bgShp" presStyleIdx="0" presStyleCnt="3"/>
      <dgm:spPr/>
    </dgm:pt>
    <dgm:pt modelId="{D70049B6-2FCB-4F3A-AD0B-A7C687CE6A5A}" type="pres">
      <dgm:prSet presAssocID="{BA44B411-761C-4609-8C81-238242EFA0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C78CC9F-4D75-4A12-9C16-CBD1249CD6B3}" type="pres">
      <dgm:prSet presAssocID="{BA44B411-761C-4609-8C81-238242EFA07E}" presName="spaceRect" presStyleCnt="0"/>
      <dgm:spPr/>
    </dgm:pt>
    <dgm:pt modelId="{A5C45EAD-1155-4FDA-AB04-AA5907F9DD9B}" type="pres">
      <dgm:prSet presAssocID="{BA44B411-761C-4609-8C81-238242EFA07E}" presName="textRect" presStyleLbl="revTx" presStyleIdx="0" presStyleCnt="3">
        <dgm:presLayoutVars>
          <dgm:chMax val="1"/>
          <dgm:chPref val="1"/>
        </dgm:presLayoutVars>
      </dgm:prSet>
      <dgm:spPr/>
    </dgm:pt>
    <dgm:pt modelId="{6B4668DD-D36F-4EE8-869C-FAB22B02264B}" type="pres">
      <dgm:prSet presAssocID="{B51116BA-0068-49B3-8BF1-ACCBDC74432B}" presName="sibTrans" presStyleCnt="0"/>
      <dgm:spPr/>
    </dgm:pt>
    <dgm:pt modelId="{961E77FB-C163-4813-8804-E49F6380D364}" type="pres">
      <dgm:prSet presAssocID="{6BBB42A4-EB0E-4BA7-8F4F-BA4F2CB4CFCB}" presName="compNode" presStyleCnt="0"/>
      <dgm:spPr/>
    </dgm:pt>
    <dgm:pt modelId="{59DF4D8B-C6B6-4914-84A4-BAE7A146F1E7}" type="pres">
      <dgm:prSet presAssocID="{6BBB42A4-EB0E-4BA7-8F4F-BA4F2CB4CFCB}" presName="iconBgRect" presStyleLbl="bgShp" presStyleIdx="1" presStyleCnt="3"/>
      <dgm:spPr/>
    </dgm:pt>
    <dgm:pt modelId="{55B69BE3-81FF-4740-814A-BDC4116DF1CE}" type="pres">
      <dgm:prSet presAssocID="{6BBB42A4-EB0E-4BA7-8F4F-BA4F2CB4CF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7C0A7E7B-C8FD-4078-B386-CBB8369744B4}" type="pres">
      <dgm:prSet presAssocID="{6BBB42A4-EB0E-4BA7-8F4F-BA4F2CB4CFCB}" presName="spaceRect" presStyleCnt="0"/>
      <dgm:spPr/>
    </dgm:pt>
    <dgm:pt modelId="{E3D1A796-32C0-4991-83AA-49C9D025C29E}" type="pres">
      <dgm:prSet presAssocID="{6BBB42A4-EB0E-4BA7-8F4F-BA4F2CB4CFCB}" presName="textRect" presStyleLbl="revTx" presStyleIdx="1" presStyleCnt="3">
        <dgm:presLayoutVars>
          <dgm:chMax val="1"/>
          <dgm:chPref val="1"/>
        </dgm:presLayoutVars>
      </dgm:prSet>
      <dgm:spPr/>
    </dgm:pt>
    <dgm:pt modelId="{CEDCBCAB-E8AE-445D-A298-B52BABFD64E3}" type="pres">
      <dgm:prSet presAssocID="{FDE81D77-2FA2-4B2D-A1E7-FE3C281ABC94}" presName="sibTrans" presStyleCnt="0"/>
      <dgm:spPr/>
    </dgm:pt>
    <dgm:pt modelId="{53AE0142-4935-485A-9E26-0E353B5E9AF7}" type="pres">
      <dgm:prSet presAssocID="{3220BA67-07AD-461B-B917-39D7768925CC}" presName="compNode" presStyleCnt="0"/>
      <dgm:spPr/>
    </dgm:pt>
    <dgm:pt modelId="{0AD505C8-748B-4E53-80B1-202441B5033F}" type="pres">
      <dgm:prSet presAssocID="{3220BA67-07AD-461B-B917-39D7768925CC}" presName="iconBgRect" presStyleLbl="bgShp" presStyleIdx="2" presStyleCnt="3"/>
      <dgm:spPr/>
    </dgm:pt>
    <dgm:pt modelId="{09BD5365-EE28-4BC2-B769-CAF7BEC669EA}" type="pres">
      <dgm:prSet presAssocID="{3220BA67-07AD-461B-B917-39D7768925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015B132-EE2B-4969-A158-B9C119B5AA64}" type="pres">
      <dgm:prSet presAssocID="{3220BA67-07AD-461B-B917-39D7768925CC}" presName="spaceRect" presStyleCnt="0"/>
      <dgm:spPr/>
    </dgm:pt>
    <dgm:pt modelId="{BE7A93D4-F21D-4EF8-B8AA-9A179E8E699C}" type="pres">
      <dgm:prSet presAssocID="{3220BA67-07AD-461B-B917-39D7768925CC}" presName="textRect" presStyleLbl="revTx" presStyleIdx="2" presStyleCnt="3">
        <dgm:presLayoutVars>
          <dgm:chMax val="1"/>
          <dgm:chPref val="1"/>
        </dgm:presLayoutVars>
      </dgm:prSet>
      <dgm:spPr/>
    </dgm:pt>
  </dgm:ptLst>
  <dgm:cxnLst>
    <dgm:cxn modelId="{015A1F1B-22A2-417C-A37D-2C03F03057AD}" srcId="{613AAD34-54BD-4805-A760-BABC94129799}" destId="{BA44B411-761C-4609-8C81-238242EFA07E}" srcOrd="0" destOrd="0" parTransId="{14200777-EFD9-4E2D-B3A8-248F092DFA7B}" sibTransId="{B51116BA-0068-49B3-8BF1-ACCBDC74432B}"/>
    <dgm:cxn modelId="{BFCF5250-B8DB-4011-939E-F6D105934F06}" type="presOf" srcId="{6BBB42A4-EB0E-4BA7-8F4F-BA4F2CB4CFCB}" destId="{E3D1A796-32C0-4991-83AA-49C9D025C29E}" srcOrd="0" destOrd="0" presId="urn:microsoft.com/office/officeart/2018/5/layout/IconCircleLabelList"/>
    <dgm:cxn modelId="{D944B654-ED0A-4CA0-9E93-4A37AFE0A958}" type="presOf" srcId="{BA44B411-761C-4609-8C81-238242EFA07E}" destId="{A5C45EAD-1155-4FDA-AB04-AA5907F9DD9B}" srcOrd="0" destOrd="0" presId="urn:microsoft.com/office/officeart/2018/5/layout/IconCircleLabelList"/>
    <dgm:cxn modelId="{60623B8B-67D5-4D93-BA8C-C03E8CDBB385}" type="presOf" srcId="{613AAD34-54BD-4805-A760-BABC94129799}" destId="{482E2C2D-084A-46D5-BEB4-26B3A5491DDB}" srcOrd="0" destOrd="0" presId="urn:microsoft.com/office/officeart/2018/5/layout/IconCircleLabelList"/>
    <dgm:cxn modelId="{B3A7EB8B-D430-4A95-9BA9-B57563FB50AC}" type="presOf" srcId="{3220BA67-07AD-461B-B917-39D7768925CC}" destId="{BE7A93D4-F21D-4EF8-B8AA-9A179E8E699C}" srcOrd="0" destOrd="0" presId="urn:microsoft.com/office/officeart/2018/5/layout/IconCircleLabelList"/>
    <dgm:cxn modelId="{6C4FF3E0-40C5-4147-9FD9-434044FBBDA6}" srcId="{613AAD34-54BD-4805-A760-BABC94129799}" destId="{6BBB42A4-EB0E-4BA7-8F4F-BA4F2CB4CFCB}" srcOrd="1" destOrd="0" parTransId="{4746AD2F-3247-4588-B5C6-A92F61883605}" sibTransId="{FDE81D77-2FA2-4B2D-A1E7-FE3C281ABC94}"/>
    <dgm:cxn modelId="{E33977FB-7702-4647-96FF-BCB4C8CC6D37}" srcId="{613AAD34-54BD-4805-A760-BABC94129799}" destId="{3220BA67-07AD-461B-B917-39D7768925CC}" srcOrd="2" destOrd="0" parTransId="{2412A3DB-2BE1-48A6-B69A-0BA282C473D5}" sibTransId="{0F2B4C47-9E93-4A63-BB3B-03C7B315BCE1}"/>
    <dgm:cxn modelId="{B36D2601-4EFC-42D9-8F4A-7F05DF3170CE}" type="presParOf" srcId="{482E2C2D-084A-46D5-BEB4-26B3A5491DDB}" destId="{E70500C9-92C0-4E35-8503-61527AD05C5D}" srcOrd="0" destOrd="0" presId="urn:microsoft.com/office/officeart/2018/5/layout/IconCircleLabelList"/>
    <dgm:cxn modelId="{C851D6DB-53E7-412C-B798-E041BE086EB7}" type="presParOf" srcId="{E70500C9-92C0-4E35-8503-61527AD05C5D}" destId="{A0DA10D6-B30B-4280-A925-6B620CC4CEE8}" srcOrd="0" destOrd="0" presId="urn:microsoft.com/office/officeart/2018/5/layout/IconCircleLabelList"/>
    <dgm:cxn modelId="{1B49D04C-A258-4209-83E7-C4A4DBF2D6E3}" type="presParOf" srcId="{E70500C9-92C0-4E35-8503-61527AD05C5D}" destId="{D70049B6-2FCB-4F3A-AD0B-A7C687CE6A5A}" srcOrd="1" destOrd="0" presId="urn:microsoft.com/office/officeart/2018/5/layout/IconCircleLabelList"/>
    <dgm:cxn modelId="{53EBB69F-9599-436F-B586-F14C776118C3}" type="presParOf" srcId="{E70500C9-92C0-4E35-8503-61527AD05C5D}" destId="{DC78CC9F-4D75-4A12-9C16-CBD1249CD6B3}" srcOrd="2" destOrd="0" presId="urn:microsoft.com/office/officeart/2018/5/layout/IconCircleLabelList"/>
    <dgm:cxn modelId="{27B2CC18-E333-4DE3-B928-7D76FF26E22D}" type="presParOf" srcId="{E70500C9-92C0-4E35-8503-61527AD05C5D}" destId="{A5C45EAD-1155-4FDA-AB04-AA5907F9DD9B}" srcOrd="3" destOrd="0" presId="urn:microsoft.com/office/officeart/2018/5/layout/IconCircleLabelList"/>
    <dgm:cxn modelId="{14CD24CC-CD27-4189-B277-3F450FD6F1A7}" type="presParOf" srcId="{482E2C2D-084A-46D5-BEB4-26B3A5491DDB}" destId="{6B4668DD-D36F-4EE8-869C-FAB22B02264B}" srcOrd="1" destOrd="0" presId="urn:microsoft.com/office/officeart/2018/5/layout/IconCircleLabelList"/>
    <dgm:cxn modelId="{EE84ED2B-AA4B-47B7-B4F4-0CC41A944731}" type="presParOf" srcId="{482E2C2D-084A-46D5-BEB4-26B3A5491DDB}" destId="{961E77FB-C163-4813-8804-E49F6380D364}" srcOrd="2" destOrd="0" presId="urn:microsoft.com/office/officeart/2018/5/layout/IconCircleLabelList"/>
    <dgm:cxn modelId="{28949B14-D128-49A8-B814-97D9F9628472}" type="presParOf" srcId="{961E77FB-C163-4813-8804-E49F6380D364}" destId="{59DF4D8B-C6B6-4914-84A4-BAE7A146F1E7}" srcOrd="0" destOrd="0" presId="urn:microsoft.com/office/officeart/2018/5/layout/IconCircleLabelList"/>
    <dgm:cxn modelId="{9AD479B2-685C-47BA-917A-36BA8AE65A2A}" type="presParOf" srcId="{961E77FB-C163-4813-8804-E49F6380D364}" destId="{55B69BE3-81FF-4740-814A-BDC4116DF1CE}" srcOrd="1" destOrd="0" presId="urn:microsoft.com/office/officeart/2018/5/layout/IconCircleLabelList"/>
    <dgm:cxn modelId="{AEFE4CF2-7FB6-4D49-9C8B-1B6649CA0F29}" type="presParOf" srcId="{961E77FB-C163-4813-8804-E49F6380D364}" destId="{7C0A7E7B-C8FD-4078-B386-CBB8369744B4}" srcOrd="2" destOrd="0" presId="urn:microsoft.com/office/officeart/2018/5/layout/IconCircleLabelList"/>
    <dgm:cxn modelId="{F614AB4E-B4BD-4CA0-9035-AD4B03E9EB2B}" type="presParOf" srcId="{961E77FB-C163-4813-8804-E49F6380D364}" destId="{E3D1A796-32C0-4991-83AA-49C9D025C29E}" srcOrd="3" destOrd="0" presId="urn:microsoft.com/office/officeart/2018/5/layout/IconCircleLabelList"/>
    <dgm:cxn modelId="{DD22A4A0-A523-4379-9229-720C95868077}" type="presParOf" srcId="{482E2C2D-084A-46D5-BEB4-26B3A5491DDB}" destId="{CEDCBCAB-E8AE-445D-A298-B52BABFD64E3}" srcOrd="3" destOrd="0" presId="urn:microsoft.com/office/officeart/2018/5/layout/IconCircleLabelList"/>
    <dgm:cxn modelId="{093E95B0-2ED5-4E2C-BA73-1D6CD86B3219}" type="presParOf" srcId="{482E2C2D-084A-46D5-BEB4-26B3A5491DDB}" destId="{53AE0142-4935-485A-9E26-0E353B5E9AF7}" srcOrd="4" destOrd="0" presId="urn:microsoft.com/office/officeart/2018/5/layout/IconCircleLabelList"/>
    <dgm:cxn modelId="{A91D9DC5-91E8-4CE7-9628-8B378DD8CE74}" type="presParOf" srcId="{53AE0142-4935-485A-9E26-0E353B5E9AF7}" destId="{0AD505C8-748B-4E53-80B1-202441B5033F}" srcOrd="0" destOrd="0" presId="urn:microsoft.com/office/officeart/2018/5/layout/IconCircleLabelList"/>
    <dgm:cxn modelId="{6B2730DF-4A9A-441E-A1C6-16E3AA82CB0A}" type="presParOf" srcId="{53AE0142-4935-485A-9E26-0E353B5E9AF7}" destId="{09BD5365-EE28-4BC2-B769-CAF7BEC669EA}" srcOrd="1" destOrd="0" presId="urn:microsoft.com/office/officeart/2018/5/layout/IconCircleLabelList"/>
    <dgm:cxn modelId="{592712C5-7651-4AE8-9FAF-67B031354E76}" type="presParOf" srcId="{53AE0142-4935-485A-9E26-0E353B5E9AF7}" destId="{2015B132-EE2B-4969-A158-B9C119B5AA64}" srcOrd="2" destOrd="0" presId="urn:microsoft.com/office/officeart/2018/5/layout/IconCircleLabelList"/>
    <dgm:cxn modelId="{DA5486A4-254D-4379-AE5F-F0AE6458C178}" type="presParOf" srcId="{53AE0142-4935-485A-9E26-0E353B5E9AF7}" destId="{BE7A93D4-F21D-4EF8-B8AA-9A179E8E699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9A0A681-8D53-4D4D-ABE5-9259459ABB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2A5CF1A-12F7-44F5-B343-FE02AB9A973B}">
      <dgm:prSet/>
      <dgm:spPr/>
      <dgm:t>
        <a:bodyPr/>
        <a:lstStyle/>
        <a:p>
          <a:r>
            <a:rPr lang="en-US"/>
            <a:t>Encrypts your internet connection</a:t>
          </a:r>
        </a:p>
      </dgm:t>
    </dgm:pt>
    <dgm:pt modelId="{F72895C9-D4CE-41CD-A471-A1E907735938}" type="parTrans" cxnId="{E8BA4660-B109-4C09-9469-5BDE4D19AF00}">
      <dgm:prSet/>
      <dgm:spPr/>
      <dgm:t>
        <a:bodyPr/>
        <a:lstStyle/>
        <a:p>
          <a:endParaRPr lang="en-US"/>
        </a:p>
      </dgm:t>
    </dgm:pt>
    <dgm:pt modelId="{89B5CB1B-8FA9-4B60-A64A-123C5D589312}" type="sibTrans" cxnId="{E8BA4660-B109-4C09-9469-5BDE4D19AF00}">
      <dgm:prSet/>
      <dgm:spPr/>
      <dgm:t>
        <a:bodyPr/>
        <a:lstStyle/>
        <a:p>
          <a:endParaRPr lang="en-US"/>
        </a:p>
      </dgm:t>
    </dgm:pt>
    <dgm:pt modelId="{06A81A42-E856-4BD6-8223-8305D1F843F2}">
      <dgm:prSet/>
      <dgm:spPr/>
      <dgm:t>
        <a:bodyPr/>
        <a:lstStyle/>
        <a:p>
          <a:r>
            <a:rPr lang="en-US"/>
            <a:t>Hiding your IP address</a:t>
          </a:r>
        </a:p>
      </dgm:t>
    </dgm:pt>
    <dgm:pt modelId="{3511BBFB-ACA1-4849-9087-91720A6ADE89}" type="parTrans" cxnId="{90F4CAD1-567E-4EA8-9A5B-0681CF25D4C3}">
      <dgm:prSet/>
      <dgm:spPr/>
      <dgm:t>
        <a:bodyPr/>
        <a:lstStyle/>
        <a:p>
          <a:endParaRPr lang="en-US"/>
        </a:p>
      </dgm:t>
    </dgm:pt>
    <dgm:pt modelId="{A8F941B4-860B-4F7D-8D5D-C6A8F3B6CC2A}" type="sibTrans" cxnId="{90F4CAD1-567E-4EA8-9A5B-0681CF25D4C3}">
      <dgm:prSet/>
      <dgm:spPr/>
      <dgm:t>
        <a:bodyPr/>
        <a:lstStyle/>
        <a:p>
          <a:endParaRPr lang="en-US"/>
        </a:p>
      </dgm:t>
    </dgm:pt>
    <dgm:pt modelId="{371F499E-63B2-4C91-9CEB-F24661CA45E7}">
      <dgm:prSet/>
      <dgm:spPr/>
      <dgm:t>
        <a:bodyPr/>
        <a:lstStyle/>
        <a:p>
          <a:r>
            <a:rPr lang="en-US"/>
            <a:t>Hide your online activity </a:t>
          </a:r>
        </a:p>
      </dgm:t>
    </dgm:pt>
    <dgm:pt modelId="{2E95CBAD-F7A1-4D97-9842-ECD6B00A5E77}" type="parTrans" cxnId="{7280CC13-4993-4EBA-8F7F-340180A3E5CF}">
      <dgm:prSet/>
      <dgm:spPr/>
      <dgm:t>
        <a:bodyPr/>
        <a:lstStyle/>
        <a:p>
          <a:endParaRPr lang="en-US"/>
        </a:p>
      </dgm:t>
    </dgm:pt>
    <dgm:pt modelId="{C8EC7C17-64D6-4B3A-B03C-EABE21A4CCC8}" type="sibTrans" cxnId="{7280CC13-4993-4EBA-8F7F-340180A3E5CF}">
      <dgm:prSet/>
      <dgm:spPr/>
      <dgm:t>
        <a:bodyPr/>
        <a:lstStyle/>
        <a:p>
          <a:endParaRPr lang="en-US"/>
        </a:p>
      </dgm:t>
    </dgm:pt>
    <dgm:pt modelId="{6559063C-426C-4F49-80E0-33BDECDF5553}">
      <dgm:prSet/>
      <dgm:spPr/>
      <dgm:t>
        <a:bodyPr/>
        <a:lstStyle/>
        <a:p>
          <a:r>
            <a:rPr lang="en-US" b="1">
              <a:solidFill>
                <a:srgbClr val="FF0000"/>
              </a:solidFill>
            </a:rPr>
            <a:t>From</a:t>
          </a:r>
          <a:r>
            <a:rPr lang="en-US"/>
            <a:t>: hackers, ISPs, and government surveillance.</a:t>
          </a:r>
        </a:p>
      </dgm:t>
    </dgm:pt>
    <dgm:pt modelId="{79ADAD29-7929-4404-BA8F-1AB4EB72FD7E}" type="parTrans" cxnId="{D599946A-18DD-4FC4-9218-8101BEC698F2}">
      <dgm:prSet/>
      <dgm:spPr/>
      <dgm:t>
        <a:bodyPr/>
        <a:lstStyle/>
        <a:p>
          <a:endParaRPr lang="en-US"/>
        </a:p>
      </dgm:t>
    </dgm:pt>
    <dgm:pt modelId="{33319F8A-F49A-4092-AD79-62711E4BFA40}" type="sibTrans" cxnId="{D599946A-18DD-4FC4-9218-8101BEC698F2}">
      <dgm:prSet/>
      <dgm:spPr/>
      <dgm:t>
        <a:bodyPr/>
        <a:lstStyle/>
        <a:p>
          <a:endParaRPr lang="en-US"/>
        </a:p>
      </dgm:t>
    </dgm:pt>
    <dgm:pt modelId="{FA984D7D-180A-460B-9F5B-4AFD611A3C29}" type="pres">
      <dgm:prSet presAssocID="{F9A0A681-8D53-4D4D-ABE5-9259459ABB6E}" presName="root" presStyleCnt="0">
        <dgm:presLayoutVars>
          <dgm:dir/>
          <dgm:resizeHandles val="exact"/>
        </dgm:presLayoutVars>
      </dgm:prSet>
      <dgm:spPr/>
    </dgm:pt>
    <dgm:pt modelId="{4565B776-A16F-4A62-B743-F5AA53CFE4C7}" type="pres">
      <dgm:prSet presAssocID="{42A5CF1A-12F7-44F5-B343-FE02AB9A973B}" presName="compNode" presStyleCnt="0"/>
      <dgm:spPr/>
    </dgm:pt>
    <dgm:pt modelId="{B26D5542-C114-4E5E-B73C-5867F30F0FAE}" type="pres">
      <dgm:prSet presAssocID="{42A5CF1A-12F7-44F5-B343-FE02AB9A973B}" presName="bgRect" presStyleLbl="bgShp" presStyleIdx="0" presStyleCnt="4"/>
      <dgm:spPr/>
    </dgm:pt>
    <dgm:pt modelId="{4977B021-5A53-4B7C-B98C-6D6EB4F3DB86}" type="pres">
      <dgm:prSet presAssocID="{42A5CF1A-12F7-44F5-B343-FE02AB9A97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F2F3D294-8671-40FA-B153-D38039EDF487}" type="pres">
      <dgm:prSet presAssocID="{42A5CF1A-12F7-44F5-B343-FE02AB9A973B}" presName="spaceRect" presStyleCnt="0"/>
      <dgm:spPr/>
    </dgm:pt>
    <dgm:pt modelId="{8A96E2CC-39AD-4DC7-BB1F-B25733E3559E}" type="pres">
      <dgm:prSet presAssocID="{42A5CF1A-12F7-44F5-B343-FE02AB9A973B}" presName="parTx" presStyleLbl="revTx" presStyleIdx="0" presStyleCnt="4">
        <dgm:presLayoutVars>
          <dgm:chMax val="0"/>
          <dgm:chPref val="0"/>
        </dgm:presLayoutVars>
      </dgm:prSet>
      <dgm:spPr/>
    </dgm:pt>
    <dgm:pt modelId="{25B8CAA1-D7C2-4E14-8DB4-03B910695C59}" type="pres">
      <dgm:prSet presAssocID="{89B5CB1B-8FA9-4B60-A64A-123C5D589312}" presName="sibTrans" presStyleCnt="0"/>
      <dgm:spPr/>
    </dgm:pt>
    <dgm:pt modelId="{63A79E2D-105C-4BEB-B4FF-1DDCF70803CA}" type="pres">
      <dgm:prSet presAssocID="{06A81A42-E856-4BD6-8223-8305D1F843F2}" presName="compNode" presStyleCnt="0"/>
      <dgm:spPr/>
    </dgm:pt>
    <dgm:pt modelId="{203ACA82-E16D-47ED-92A4-2721DD4770EE}" type="pres">
      <dgm:prSet presAssocID="{06A81A42-E856-4BD6-8223-8305D1F843F2}" presName="bgRect" presStyleLbl="bgShp" presStyleIdx="1" presStyleCnt="4"/>
      <dgm:spPr/>
    </dgm:pt>
    <dgm:pt modelId="{A3670755-BB25-45C7-B694-B58C79590F3F}" type="pres">
      <dgm:prSet presAssocID="{06A81A42-E856-4BD6-8223-8305D1F843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54C223FC-960D-4818-8025-5D6EA79B4B64}" type="pres">
      <dgm:prSet presAssocID="{06A81A42-E856-4BD6-8223-8305D1F843F2}" presName="spaceRect" presStyleCnt="0"/>
      <dgm:spPr/>
    </dgm:pt>
    <dgm:pt modelId="{8C9A1C0D-1B75-42EC-9BB5-23A9CF5BFA2C}" type="pres">
      <dgm:prSet presAssocID="{06A81A42-E856-4BD6-8223-8305D1F843F2}" presName="parTx" presStyleLbl="revTx" presStyleIdx="1" presStyleCnt="4">
        <dgm:presLayoutVars>
          <dgm:chMax val="0"/>
          <dgm:chPref val="0"/>
        </dgm:presLayoutVars>
      </dgm:prSet>
      <dgm:spPr/>
    </dgm:pt>
    <dgm:pt modelId="{038E8ED2-9B4B-44C0-9C5C-75757F783DA6}" type="pres">
      <dgm:prSet presAssocID="{A8F941B4-860B-4F7D-8D5D-C6A8F3B6CC2A}" presName="sibTrans" presStyleCnt="0"/>
      <dgm:spPr/>
    </dgm:pt>
    <dgm:pt modelId="{F9468EE4-43EE-4D5E-85C4-46C7FEF11E61}" type="pres">
      <dgm:prSet presAssocID="{371F499E-63B2-4C91-9CEB-F24661CA45E7}" presName="compNode" presStyleCnt="0"/>
      <dgm:spPr/>
    </dgm:pt>
    <dgm:pt modelId="{89951478-A524-4E04-BC5A-424D53150A79}" type="pres">
      <dgm:prSet presAssocID="{371F499E-63B2-4C91-9CEB-F24661CA45E7}" presName="bgRect" presStyleLbl="bgShp" presStyleIdx="2" presStyleCnt="4"/>
      <dgm:spPr/>
    </dgm:pt>
    <dgm:pt modelId="{673D0293-361F-4747-97C8-C61D0B603BDA}" type="pres">
      <dgm:prSet presAssocID="{371F499E-63B2-4C91-9CEB-F24661CA45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15FD5E2-A377-45E6-96DF-E2E418EFA114}" type="pres">
      <dgm:prSet presAssocID="{371F499E-63B2-4C91-9CEB-F24661CA45E7}" presName="spaceRect" presStyleCnt="0"/>
      <dgm:spPr/>
    </dgm:pt>
    <dgm:pt modelId="{B819EEB7-9F1F-4B22-BB99-31AB021074C7}" type="pres">
      <dgm:prSet presAssocID="{371F499E-63B2-4C91-9CEB-F24661CA45E7}" presName="parTx" presStyleLbl="revTx" presStyleIdx="2" presStyleCnt="4">
        <dgm:presLayoutVars>
          <dgm:chMax val="0"/>
          <dgm:chPref val="0"/>
        </dgm:presLayoutVars>
      </dgm:prSet>
      <dgm:spPr/>
    </dgm:pt>
    <dgm:pt modelId="{78757CF3-183F-4AB6-AE11-3FE5124B2064}" type="pres">
      <dgm:prSet presAssocID="{C8EC7C17-64D6-4B3A-B03C-EABE21A4CCC8}" presName="sibTrans" presStyleCnt="0"/>
      <dgm:spPr/>
    </dgm:pt>
    <dgm:pt modelId="{1D433E4E-9462-4BC9-941D-7ACE5AC300CE}" type="pres">
      <dgm:prSet presAssocID="{6559063C-426C-4F49-80E0-33BDECDF5553}" presName="compNode" presStyleCnt="0"/>
      <dgm:spPr/>
    </dgm:pt>
    <dgm:pt modelId="{E0065957-B6CB-4BCA-8050-68FE5E7ACE3E}" type="pres">
      <dgm:prSet presAssocID="{6559063C-426C-4F49-80E0-33BDECDF5553}" presName="bgRect" presStyleLbl="bgShp" presStyleIdx="3" presStyleCnt="4"/>
      <dgm:spPr/>
    </dgm:pt>
    <dgm:pt modelId="{9E77EEDB-5A50-4BE4-B41A-5E7AD5C27366}" type="pres">
      <dgm:prSet presAssocID="{6559063C-426C-4F49-80E0-33BDECDF55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Sign"/>
        </a:ext>
      </dgm:extLst>
    </dgm:pt>
    <dgm:pt modelId="{B7C456CD-BFC1-4E0D-9BC3-2EE651F24939}" type="pres">
      <dgm:prSet presAssocID="{6559063C-426C-4F49-80E0-33BDECDF5553}" presName="spaceRect" presStyleCnt="0"/>
      <dgm:spPr/>
    </dgm:pt>
    <dgm:pt modelId="{58BE2723-EA85-4105-B64D-3FAF66A682FA}" type="pres">
      <dgm:prSet presAssocID="{6559063C-426C-4F49-80E0-33BDECDF5553}" presName="parTx" presStyleLbl="revTx" presStyleIdx="3" presStyleCnt="4">
        <dgm:presLayoutVars>
          <dgm:chMax val="0"/>
          <dgm:chPref val="0"/>
        </dgm:presLayoutVars>
      </dgm:prSet>
      <dgm:spPr/>
    </dgm:pt>
  </dgm:ptLst>
  <dgm:cxnLst>
    <dgm:cxn modelId="{7280CC13-4993-4EBA-8F7F-340180A3E5CF}" srcId="{F9A0A681-8D53-4D4D-ABE5-9259459ABB6E}" destId="{371F499E-63B2-4C91-9CEB-F24661CA45E7}" srcOrd="2" destOrd="0" parTransId="{2E95CBAD-F7A1-4D97-9842-ECD6B00A5E77}" sibTransId="{C8EC7C17-64D6-4B3A-B03C-EABE21A4CCC8}"/>
    <dgm:cxn modelId="{48C7E73F-F67D-4B0E-B080-45A98BDCEEBF}" type="presOf" srcId="{42A5CF1A-12F7-44F5-B343-FE02AB9A973B}" destId="{8A96E2CC-39AD-4DC7-BB1F-B25733E3559E}" srcOrd="0" destOrd="0" presId="urn:microsoft.com/office/officeart/2018/2/layout/IconVerticalSolidList"/>
    <dgm:cxn modelId="{E8BA4660-B109-4C09-9469-5BDE4D19AF00}" srcId="{F9A0A681-8D53-4D4D-ABE5-9259459ABB6E}" destId="{42A5CF1A-12F7-44F5-B343-FE02AB9A973B}" srcOrd="0" destOrd="0" parTransId="{F72895C9-D4CE-41CD-A471-A1E907735938}" sibTransId="{89B5CB1B-8FA9-4B60-A64A-123C5D589312}"/>
    <dgm:cxn modelId="{D599946A-18DD-4FC4-9218-8101BEC698F2}" srcId="{F9A0A681-8D53-4D4D-ABE5-9259459ABB6E}" destId="{6559063C-426C-4F49-80E0-33BDECDF5553}" srcOrd="3" destOrd="0" parTransId="{79ADAD29-7929-4404-BA8F-1AB4EB72FD7E}" sibTransId="{33319F8A-F49A-4092-AD79-62711E4BFA40}"/>
    <dgm:cxn modelId="{4FBD9652-EB7B-4891-8217-A90AAF3E0749}" type="presOf" srcId="{F9A0A681-8D53-4D4D-ABE5-9259459ABB6E}" destId="{FA984D7D-180A-460B-9F5B-4AFD611A3C29}" srcOrd="0" destOrd="0" presId="urn:microsoft.com/office/officeart/2018/2/layout/IconVerticalSolidList"/>
    <dgm:cxn modelId="{57A3F5BD-FB62-45BB-8A55-2F6415CAAC4A}" type="presOf" srcId="{371F499E-63B2-4C91-9CEB-F24661CA45E7}" destId="{B819EEB7-9F1F-4B22-BB99-31AB021074C7}" srcOrd="0" destOrd="0" presId="urn:microsoft.com/office/officeart/2018/2/layout/IconVerticalSolidList"/>
    <dgm:cxn modelId="{64D750CD-FC30-4725-94A3-4568B3E5656F}" type="presOf" srcId="{06A81A42-E856-4BD6-8223-8305D1F843F2}" destId="{8C9A1C0D-1B75-42EC-9BB5-23A9CF5BFA2C}" srcOrd="0" destOrd="0" presId="urn:microsoft.com/office/officeart/2018/2/layout/IconVerticalSolidList"/>
    <dgm:cxn modelId="{90F4CAD1-567E-4EA8-9A5B-0681CF25D4C3}" srcId="{F9A0A681-8D53-4D4D-ABE5-9259459ABB6E}" destId="{06A81A42-E856-4BD6-8223-8305D1F843F2}" srcOrd="1" destOrd="0" parTransId="{3511BBFB-ACA1-4849-9087-91720A6ADE89}" sibTransId="{A8F941B4-860B-4F7D-8D5D-C6A8F3B6CC2A}"/>
    <dgm:cxn modelId="{413D0EE4-A609-4DE4-8A78-EB53831E1995}" type="presOf" srcId="{6559063C-426C-4F49-80E0-33BDECDF5553}" destId="{58BE2723-EA85-4105-B64D-3FAF66A682FA}" srcOrd="0" destOrd="0" presId="urn:microsoft.com/office/officeart/2018/2/layout/IconVerticalSolidList"/>
    <dgm:cxn modelId="{DC9B269D-5F7A-42A0-BB9B-C1D2C52464D9}" type="presParOf" srcId="{FA984D7D-180A-460B-9F5B-4AFD611A3C29}" destId="{4565B776-A16F-4A62-B743-F5AA53CFE4C7}" srcOrd="0" destOrd="0" presId="urn:microsoft.com/office/officeart/2018/2/layout/IconVerticalSolidList"/>
    <dgm:cxn modelId="{A756F652-341A-4086-A787-17CEDA7A54B4}" type="presParOf" srcId="{4565B776-A16F-4A62-B743-F5AA53CFE4C7}" destId="{B26D5542-C114-4E5E-B73C-5867F30F0FAE}" srcOrd="0" destOrd="0" presId="urn:microsoft.com/office/officeart/2018/2/layout/IconVerticalSolidList"/>
    <dgm:cxn modelId="{40EE717E-A53D-455B-8B57-FE4EC02AA67F}" type="presParOf" srcId="{4565B776-A16F-4A62-B743-F5AA53CFE4C7}" destId="{4977B021-5A53-4B7C-B98C-6D6EB4F3DB86}" srcOrd="1" destOrd="0" presId="urn:microsoft.com/office/officeart/2018/2/layout/IconVerticalSolidList"/>
    <dgm:cxn modelId="{632B0962-8336-4C84-B0CD-5ED7A3115001}" type="presParOf" srcId="{4565B776-A16F-4A62-B743-F5AA53CFE4C7}" destId="{F2F3D294-8671-40FA-B153-D38039EDF487}" srcOrd="2" destOrd="0" presId="urn:microsoft.com/office/officeart/2018/2/layout/IconVerticalSolidList"/>
    <dgm:cxn modelId="{60C12B85-B1C7-4882-B6A2-372935F4D439}" type="presParOf" srcId="{4565B776-A16F-4A62-B743-F5AA53CFE4C7}" destId="{8A96E2CC-39AD-4DC7-BB1F-B25733E3559E}" srcOrd="3" destOrd="0" presId="urn:microsoft.com/office/officeart/2018/2/layout/IconVerticalSolidList"/>
    <dgm:cxn modelId="{D73E7794-FC0C-4AA1-BD51-F08F4D05488A}" type="presParOf" srcId="{FA984D7D-180A-460B-9F5B-4AFD611A3C29}" destId="{25B8CAA1-D7C2-4E14-8DB4-03B910695C59}" srcOrd="1" destOrd="0" presId="urn:microsoft.com/office/officeart/2018/2/layout/IconVerticalSolidList"/>
    <dgm:cxn modelId="{934E31A5-30B3-4C16-AAA5-449BE882F971}" type="presParOf" srcId="{FA984D7D-180A-460B-9F5B-4AFD611A3C29}" destId="{63A79E2D-105C-4BEB-B4FF-1DDCF70803CA}" srcOrd="2" destOrd="0" presId="urn:microsoft.com/office/officeart/2018/2/layout/IconVerticalSolidList"/>
    <dgm:cxn modelId="{E649F87B-E055-49B2-A232-B796FE35BFA9}" type="presParOf" srcId="{63A79E2D-105C-4BEB-B4FF-1DDCF70803CA}" destId="{203ACA82-E16D-47ED-92A4-2721DD4770EE}" srcOrd="0" destOrd="0" presId="urn:microsoft.com/office/officeart/2018/2/layout/IconVerticalSolidList"/>
    <dgm:cxn modelId="{9FA88FDD-C325-4E6E-A741-8EFB00A58E1E}" type="presParOf" srcId="{63A79E2D-105C-4BEB-B4FF-1DDCF70803CA}" destId="{A3670755-BB25-45C7-B694-B58C79590F3F}" srcOrd="1" destOrd="0" presId="urn:microsoft.com/office/officeart/2018/2/layout/IconVerticalSolidList"/>
    <dgm:cxn modelId="{E7E5FD4E-EC0C-4C7F-A10A-478E80BCE513}" type="presParOf" srcId="{63A79E2D-105C-4BEB-B4FF-1DDCF70803CA}" destId="{54C223FC-960D-4818-8025-5D6EA79B4B64}" srcOrd="2" destOrd="0" presId="urn:microsoft.com/office/officeart/2018/2/layout/IconVerticalSolidList"/>
    <dgm:cxn modelId="{101FB870-43CE-41C3-A5A7-79FDD82D137A}" type="presParOf" srcId="{63A79E2D-105C-4BEB-B4FF-1DDCF70803CA}" destId="{8C9A1C0D-1B75-42EC-9BB5-23A9CF5BFA2C}" srcOrd="3" destOrd="0" presId="urn:microsoft.com/office/officeart/2018/2/layout/IconVerticalSolidList"/>
    <dgm:cxn modelId="{2368BFC6-4CF9-49C1-9D7F-6650AF0817FA}" type="presParOf" srcId="{FA984D7D-180A-460B-9F5B-4AFD611A3C29}" destId="{038E8ED2-9B4B-44C0-9C5C-75757F783DA6}" srcOrd="3" destOrd="0" presId="urn:microsoft.com/office/officeart/2018/2/layout/IconVerticalSolidList"/>
    <dgm:cxn modelId="{D94E3CF5-AB19-403C-A671-A521A90161B3}" type="presParOf" srcId="{FA984D7D-180A-460B-9F5B-4AFD611A3C29}" destId="{F9468EE4-43EE-4D5E-85C4-46C7FEF11E61}" srcOrd="4" destOrd="0" presId="urn:microsoft.com/office/officeart/2018/2/layout/IconVerticalSolidList"/>
    <dgm:cxn modelId="{2D296A8F-C1FE-4911-8817-D3CB103876F8}" type="presParOf" srcId="{F9468EE4-43EE-4D5E-85C4-46C7FEF11E61}" destId="{89951478-A524-4E04-BC5A-424D53150A79}" srcOrd="0" destOrd="0" presId="urn:microsoft.com/office/officeart/2018/2/layout/IconVerticalSolidList"/>
    <dgm:cxn modelId="{34969165-8A95-43DF-AA21-130F3452391E}" type="presParOf" srcId="{F9468EE4-43EE-4D5E-85C4-46C7FEF11E61}" destId="{673D0293-361F-4747-97C8-C61D0B603BDA}" srcOrd="1" destOrd="0" presId="urn:microsoft.com/office/officeart/2018/2/layout/IconVerticalSolidList"/>
    <dgm:cxn modelId="{C19DFCFE-C499-4DE4-8E0B-29300CC65EE3}" type="presParOf" srcId="{F9468EE4-43EE-4D5E-85C4-46C7FEF11E61}" destId="{E15FD5E2-A377-45E6-96DF-E2E418EFA114}" srcOrd="2" destOrd="0" presId="urn:microsoft.com/office/officeart/2018/2/layout/IconVerticalSolidList"/>
    <dgm:cxn modelId="{6F1395C4-3A01-4402-8804-200C50E59CE4}" type="presParOf" srcId="{F9468EE4-43EE-4D5E-85C4-46C7FEF11E61}" destId="{B819EEB7-9F1F-4B22-BB99-31AB021074C7}" srcOrd="3" destOrd="0" presId="urn:microsoft.com/office/officeart/2018/2/layout/IconVerticalSolidList"/>
    <dgm:cxn modelId="{E11304F9-FC93-48FE-96B3-42C1685457E7}" type="presParOf" srcId="{FA984D7D-180A-460B-9F5B-4AFD611A3C29}" destId="{78757CF3-183F-4AB6-AE11-3FE5124B2064}" srcOrd="5" destOrd="0" presId="urn:microsoft.com/office/officeart/2018/2/layout/IconVerticalSolidList"/>
    <dgm:cxn modelId="{2BC99184-EBCB-4FAA-9359-CC3F10457330}" type="presParOf" srcId="{FA984D7D-180A-460B-9F5B-4AFD611A3C29}" destId="{1D433E4E-9462-4BC9-941D-7ACE5AC300CE}" srcOrd="6" destOrd="0" presId="urn:microsoft.com/office/officeart/2018/2/layout/IconVerticalSolidList"/>
    <dgm:cxn modelId="{B2ABAAD8-5CFA-4D30-BCC7-7984391F8B54}" type="presParOf" srcId="{1D433E4E-9462-4BC9-941D-7ACE5AC300CE}" destId="{E0065957-B6CB-4BCA-8050-68FE5E7ACE3E}" srcOrd="0" destOrd="0" presId="urn:microsoft.com/office/officeart/2018/2/layout/IconVerticalSolidList"/>
    <dgm:cxn modelId="{45C364B2-9929-4249-AA7B-E8299556990D}" type="presParOf" srcId="{1D433E4E-9462-4BC9-941D-7ACE5AC300CE}" destId="{9E77EEDB-5A50-4BE4-B41A-5E7AD5C27366}" srcOrd="1" destOrd="0" presId="urn:microsoft.com/office/officeart/2018/2/layout/IconVerticalSolidList"/>
    <dgm:cxn modelId="{0C236BE4-1978-48E9-95FC-837D728A96CF}" type="presParOf" srcId="{1D433E4E-9462-4BC9-941D-7ACE5AC300CE}" destId="{B7C456CD-BFC1-4E0D-9BC3-2EE651F24939}" srcOrd="2" destOrd="0" presId="urn:microsoft.com/office/officeart/2018/2/layout/IconVerticalSolidList"/>
    <dgm:cxn modelId="{2D426E31-E46C-472C-8AE5-CA134DB8A870}" type="presParOf" srcId="{1D433E4E-9462-4BC9-941D-7ACE5AC300CE}" destId="{58BE2723-EA85-4105-B64D-3FAF66A682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1842FA7-9D26-48E3-A051-400BA496BD8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1650C0F-6806-41E3-ADFE-6EE2D8D007BF}">
      <dgm:prSet/>
      <dgm:spPr/>
      <dgm:t>
        <a:bodyPr/>
        <a:lstStyle/>
        <a:p>
          <a:r>
            <a:rPr lang="en-US">
              <a:solidFill>
                <a:srgbClr val="FF0000"/>
              </a:solidFill>
            </a:rPr>
            <a:t>Enhanced Privacy</a:t>
          </a:r>
          <a:r>
            <a:rPr lang="en-US"/>
            <a:t>: Prevents tracking and data collection by websites and third parties.</a:t>
          </a:r>
        </a:p>
      </dgm:t>
    </dgm:pt>
    <dgm:pt modelId="{5711027E-C007-4450-9ABA-AA00816C7626}" type="parTrans" cxnId="{F015D5DF-29E4-43C6-B8C9-CBF72763EFD3}">
      <dgm:prSet/>
      <dgm:spPr/>
      <dgm:t>
        <a:bodyPr/>
        <a:lstStyle/>
        <a:p>
          <a:endParaRPr lang="en-US"/>
        </a:p>
      </dgm:t>
    </dgm:pt>
    <dgm:pt modelId="{2A744D3A-B710-47DF-9860-D770FE605035}" type="sibTrans" cxnId="{F015D5DF-29E4-43C6-B8C9-CBF72763EFD3}">
      <dgm:prSet/>
      <dgm:spPr/>
      <dgm:t>
        <a:bodyPr/>
        <a:lstStyle/>
        <a:p>
          <a:endParaRPr lang="en-US"/>
        </a:p>
      </dgm:t>
    </dgm:pt>
    <dgm:pt modelId="{08A393E7-DF07-49A6-976C-E9A7B7CAE0C3}">
      <dgm:prSet/>
      <dgm:spPr/>
      <dgm:t>
        <a:bodyPr/>
        <a:lstStyle/>
        <a:p>
          <a:r>
            <a:rPr lang="en-US">
              <a:solidFill>
                <a:srgbClr val="FF0000"/>
              </a:solidFill>
            </a:rPr>
            <a:t>Secure Public Wi-Fi Use:</a:t>
          </a:r>
          <a:r>
            <a:rPr lang="en-US"/>
            <a:t> Encrypts your connection to protect data from cyber threats.</a:t>
          </a:r>
        </a:p>
      </dgm:t>
    </dgm:pt>
    <dgm:pt modelId="{53C212B6-DF6B-4038-8448-F9044572D34E}" type="parTrans" cxnId="{70311993-C664-4AA6-86EA-953B73AA1555}">
      <dgm:prSet/>
      <dgm:spPr/>
      <dgm:t>
        <a:bodyPr/>
        <a:lstStyle/>
        <a:p>
          <a:endParaRPr lang="en-US"/>
        </a:p>
      </dgm:t>
    </dgm:pt>
    <dgm:pt modelId="{2AF42FC9-D913-4E21-BE79-80D038BFED31}" type="sibTrans" cxnId="{70311993-C664-4AA6-86EA-953B73AA1555}">
      <dgm:prSet/>
      <dgm:spPr/>
      <dgm:t>
        <a:bodyPr/>
        <a:lstStyle/>
        <a:p>
          <a:endParaRPr lang="en-US"/>
        </a:p>
      </dgm:t>
    </dgm:pt>
    <dgm:pt modelId="{F705DFB8-C00B-45A4-91DA-73BE58CFEB62}">
      <dgm:prSet/>
      <dgm:spPr/>
      <dgm:t>
        <a:bodyPr/>
        <a:lstStyle/>
        <a:p>
          <a:r>
            <a:rPr lang="en-US">
              <a:solidFill>
                <a:srgbClr val="FF0000"/>
              </a:solidFill>
            </a:rPr>
            <a:t>Access Geo-Restricted</a:t>
          </a:r>
          <a:r>
            <a:rPr lang="en-US"/>
            <a:t> Content: Unblocks streaming platforms like Netflix, BBC iPlayer, Hulu, and Disney+ from different regions.</a:t>
          </a:r>
        </a:p>
      </dgm:t>
    </dgm:pt>
    <dgm:pt modelId="{2D0C4508-1980-433F-9098-8463329817AC}" type="parTrans" cxnId="{BAAAC5DB-C98F-43E1-8B0D-2BE4641E881F}">
      <dgm:prSet/>
      <dgm:spPr/>
      <dgm:t>
        <a:bodyPr/>
        <a:lstStyle/>
        <a:p>
          <a:endParaRPr lang="en-US"/>
        </a:p>
      </dgm:t>
    </dgm:pt>
    <dgm:pt modelId="{9664F4B1-6709-4AC8-8D36-A13FA791EBE6}" type="sibTrans" cxnId="{BAAAC5DB-C98F-43E1-8B0D-2BE4641E881F}">
      <dgm:prSet/>
      <dgm:spPr/>
      <dgm:t>
        <a:bodyPr/>
        <a:lstStyle/>
        <a:p>
          <a:endParaRPr lang="en-US"/>
        </a:p>
      </dgm:t>
    </dgm:pt>
    <dgm:pt modelId="{330330B7-0CF6-485B-9574-F382EA0BD2F7}">
      <dgm:prSet/>
      <dgm:spPr/>
      <dgm:t>
        <a:bodyPr/>
        <a:lstStyle/>
        <a:p>
          <a:r>
            <a:rPr lang="en-US">
              <a:solidFill>
                <a:srgbClr val="FF0000"/>
              </a:solidFill>
            </a:rPr>
            <a:t>Avoid Bandwidth Throttling:</a:t>
          </a:r>
          <a:r>
            <a:rPr lang="en-US"/>
            <a:t> Prevents ISPs from slowing down your internet speed.</a:t>
          </a:r>
        </a:p>
      </dgm:t>
    </dgm:pt>
    <dgm:pt modelId="{662A641F-3445-49F7-B459-1B8F867CE076}" type="parTrans" cxnId="{ED8D03F3-3B18-4324-9A05-EBB67F5E5504}">
      <dgm:prSet/>
      <dgm:spPr/>
      <dgm:t>
        <a:bodyPr/>
        <a:lstStyle/>
        <a:p>
          <a:endParaRPr lang="en-US"/>
        </a:p>
      </dgm:t>
    </dgm:pt>
    <dgm:pt modelId="{721F8373-EC8B-44CA-885C-918C416E6AF4}" type="sibTrans" cxnId="{ED8D03F3-3B18-4324-9A05-EBB67F5E5504}">
      <dgm:prSet/>
      <dgm:spPr/>
      <dgm:t>
        <a:bodyPr/>
        <a:lstStyle/>
        <a:p>
          <a:endParaRPr lang="en-US"/>
        </a:p>
      </dgm:t>
    </dgm:pt>
    <dgm:pt modelId="{91387B27-F512-4EA0-9A66-EEF46A42E94F}" type="pres">
      <dgm:prSet presAssocID="{B1842FA7-9D26-48E3-A051-400BA496BD88}" presName="root" presStyleCnt="0">
        <dgm:presLayoutVars>
          <dgm:dir/>
          <dgm:resizeHandles val="exact"/>
        </dgm:presLayoutVars>
      </dgm:prSet>
      <dgm:spPr/>
    </dgm:pt>
    <dgm:pt modelId="{ED9046D8-B6EE-4330-8E96-80B0BA7ACB26}" type="pres">
      <dgm:prSet presAssocID="{B1842FA7-9D26-48E3-A051-400BA496BD88}" presName="container" presStyleCnt="0">
        <dgm:presLayoutVars>
          <dgm:dir/>
          <dgm:resizeHandles val="exact"/>
        </dgm:presLayoutVars>
      </dgm:prSet>
      <dgm:spPr/>
    </dgm:pt>
    <dgm:pt modelId="{0A535A82-C1B0-4A8F-983C-C3F5B6F70EFB}" type="pres">
      <dgm:prSet presAssocID="{B1650C0F-6806-41E3-ADFE-6EE2D8D007BF}" presName="compNode" presStyleCnt="0"/>
      <dgm:spPr/>
    </dgm:pt>
    <dgm:pt modelId="{A5353B3B-34D6-48F8-989A-D30FF98FD1BA}" type="pres">
      <dgm:prSet presAssocID="{B1650C0F-6806-41E3-ADFE-6EE2D8D007BF}" presName="iconBgRect" presStyleLbl="bgShp" presStyleIdx="0" presStyleCnt="4"/>
      <dgm:spPr/>
    </dgm:pt>
    <dgm:pt modelId="{2EF528EF-4679-4A22-B18E-7B35130D487B}" type="pres">
      <dgm:prSet presAssocID="{B1650C0F-6806-41E3-ADFE-6EE2D8D007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Sign"/>
        </a:ext>
      </dgm:extLst>
    </dgm:pt>
    <dgm:pt modelId="{02E8C167-00A4-40FF-B516-E508F7A9FB84}" type="pres">
      <dgm:prSet presAssocID="{B1650C0F-6806-41E3-ADFE-6EE2D8D007BF}" presName="spaceRect" presStyleCnt="0"/>
      <dgm:spPr/>
    </dgm:pt>
    <dgm:pt modelId="{667B526E-7ABB-4E09-AB60-843EA77424FD}" type="pres">
      <dgm:prSet presAssocID="{B1650C0F-6806-41E3-ADFE-6EE2D8D007BF}" presName="textRect" presStyleLbl="revTx" presStyleIdx="0" presStyleCnt="4">
        <dgm:presLayoutVars>
          <dgm:chMax val="1"/>
          <dgm:chPref val="1"/>
        </dgm:presLayoutVars>
      </dgm:prSet>
      <dgm:spPr/>
    </dgm:pt>
    <dgm:pt modelId="{A4B306A5-92C9-419C-B497-F26892BFFC5C}" type="pres">
      <dgm:prSet presAssocID="{2A744D3A-B710-47DF-9860-D770FE605035}" presName="sibTrans" presStyleLbl="sibTrans2D1" presStyleIdx="0" presStyleCnt="0"/>
      <dgm:spPr/>
    </dgm:pt>
    <dgm:pt modelId="{D64D0AE6-D589-4499-9FA3-FEC0A32D0F48}" type="pres">
      <dgm:prSet presAssocID="{08A393E7-DF07-49A6-976C-E9A7B7CAE0C3}" presName="compNode" presStyleCnt="0"/>
      <dgm:spPr/>
    </dgm:pt>
    <dgm:pt modelId="{03212A93-7256-4D0E-A8C5-576CE25B5BC5}" type="pres">
      <dgm:prSet presAssocID="{08A393E7-DF07-49A6-976C-E9A7B7CAE0C3}" presName="iconBgRect" presStyleLbl="bgShp" presStyleIdx="1" presStyleCnt="4"/>
      <dgm:spPr/>
    </dgm:pt>
    <dgm:pt modelId="{535C7180-B8C0-491A-B36A-3309D1F3D767}" type="pres">
      <dgm:prSet presAssocID="{08A393E7-DF07-49A6-976C-E9A7B7CAE0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4F7FF6EA-35F9-459D-9E7C-F531718B1AAB}" type="pres">
      <dgm:prSet presAssocID="{08A393E7-DF07-49A6-976C-E9A7B7CAE0C3}" presName="spaceRect" presStyleCnt="0"/>
      <dgm:spPr/>
    </dgm:pt>
    <dgm:pt modelId="{7E7CEE48-D4F7-49EC-8EA0-C68A691719B0}" type="pres">
      <dgm:prSet presAssocID="{08A393E7-DF07-49A6-976C-E9A7B7CAE0C3}" presName="textRect" presStyleLbl="revTx" presStyleIdx="1" presStyleCnt="4">
        <dgm:presLayoutVars>
          <dgm:chMax val="1"/>
          <dgm:chPref val="1"/>
        </dgm:presLayoutVars>
      </dgm:prSet>
      <dgm:spPr/>
    </dgm:pt>
    <dgm:pt modelId="{AA2E5B90-A531-41CB-8F1F-7D72DB875A0A}" type="pres">
      <dgm:prSet presAssocID="{2AF42FC9-D913-4E21-BE79-80D038BFED31}" presName="sibTrans" presStyleLbl="sibTrans2D1" presStyleIdx="0" presStyleCnt="0"/>
      <dgm:spPr/>
    </dgm:pt>
    <dgm:pt modelId="{295A9625-1FBF-4DFF-A4F5-A723BC90AD9B}" type="pres">
      <dgm:prSet presAssocID="{F705DFB8-C00B-45A4-91DA-73BE58CFEB62}" presName="compNode" presStyleCnt="0"/>
      <dgm:spPr/>
    </dgm:pt>
    <dgm:pt modelId="{0DF022C8-EBED-4F5A-9319-2066C3F5789C}" type="pres">
      <dgm:prSet presAssocID="{F705DFB8-C00B-45A4-91DA-73BE58CFEB62}" presName="iconBgRect" presStyleLbl="bgShp" presStyleIdx="2" presStyleCnt="4"/>
      <dgm:spPr/>
    </dgm:pt>
    <dgm:pt modelId="{90196EC1-E17C-466B-ABF7-3ACBC44979E4}" type="pres">
      <dgm:prSet presAssocID="{F705DFB8-C00B-45A4-91DA-73BE58CFEB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6436FFA-F311-4E96-AC12-02CDE6001A28}" type="pres">
      <dgm:prSet presAssocID="{F705DFB8-C00B-45A4-91DA-73BE58CFEB62}" presName="spaceRect" presStyleCnt="0"/>
      <dgm:spPr/>
    </dgm:pt>
    <dgm:pt modelId="{6C30C576-2691-4A30-9BB3-DB714D10FFF4}" type="pres">
      <dgm:prSet presAssocID="{F705DFB8-C00B-45A4-91DA-73BE58CFEB62}" presName="textRect" presStyleLbl="revTx" presStyleIdx="2" presStyleCnt="4">
        <dgm:presLayoutVars>
          <dgm:chMax val="1"/>
          <dgm:chPref val="1"/>
        </dgm:presLayoutVars>
      </dgm:prSet>
      <dgm:spPr/>
    </dgm:pt>
    <dgm:pt modelId="{C51306C9-ABD1-4CEA-90D9-02DE0B24EE1F}" type="pres">
      <dgm:prSet presAssocID="{9664F4B1-6709-4AC8-8D36-A13FA791EBE6}" presName="sibTrans" presStyleLbl="sibTrans2D1" presStyleIdx="0" presStyleCnt="0"/>
      <dgm:spPr/>
    </dgm:pt>
    <dgm:pt modelId="{3B7566CE-2F73-4E15-9323-07EFD842AA1F}" type="pres">
      <dgm:prSet presAssocID="{330330B7-0CF6-485B-9574-F382EA0BD2F7}" presName="compNode" presStyleCnt="0"/>
      <dgm:spPr/>
    </dgm:pt>
    <dgm:pt modelId="{C226E022-353E-41CC-84DB-FBB24CE33A49}" type="pres">
      <dgm:prSet presAssocID="{330330B7-0CF6-485B-9574-F382EA0BD2F7}" presName="iconBgRect" presStyleLbl="bgShp" presStyleIdx="3" presStyleCnt="4"/>
      <dgm:spPr/>
    </dgm:pt>
    <dgm:pt modelId="{BC9FD7D6-D375-4376-80FA-73C34DF93A51}" type="pres">
      <dgm:prSet presAssocID="{330330B7-0CF6-485B-9574-F382EA0BD2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eam"/>
        </a:ext>
      </dgm:extLst>
    </dgm:pt>
    <dgm:pt modelId="{5EB0F4FE-A98A-48ED-93AD-5071EDDF8D66}" type="pres">
      <dgm:prSet presAssocID="{330330B7-0CF6-485B-9574-F382EA0BD2F7}" presName="spaceRect" presStyleCnt="0"/>
      <dgm:spPr/>
    </dgm:pt>
    <dgm:pt modelId="{A98A0571-B10F-4E16-B1F3-80281E9AEA59}" type="pres">
      <dgm:prSet presAssocID="{330330B7-0CF6-485B-9574-F382EA0BD2F7}" presName="textRect" presStyleLbl="revTx" presStyleIdx="3" presStyleCnt="4">
        <dgm:presLayoutVars>
          <dgm:chMax val="1"/>
          <dgm:chPref val="1"/>
        </dgm:presLayoutVars>
      </dgm:prSet>
      <dgm:spPr/>
    </dgm:pt>
  </dgm:ptLst>
  <dgm:cxnLst>
    <dgm:cxn modelId="{FA917405-BFEC-4680-8C1D-80FE1A580191}" type="presOf" srcId="{9664F4B1-6709-4AC8-8D36-A13FA791EBE6}" destId="{C51306C9-ABD1-4CEA-90D9-02DE0B24EE1F}" srcOrd="0" destOrd="0" presId="urn:microsoft.com/office/officeart/2018/2/layout/IconCircleList"/>
    <dgm:cxn modelId="{756EE20C-8ECF-477F-879F-B08490239ECC}" type="presOf" srcId="{330330B7-0CF6-485B-9574-F382EA0BD2F7}" destId="{A98A0571-B10F-4E16-B1F3-80281E9AEA59}" srcOrd="0" destOrd="0" presId="urn:microsoft.com/office/officeart/2018/2/layout/IconCircleList"/>
    <dgm:cxn modelId="{F0E06A6C-0CF9-4966-966E-72D3AC544A1B}" type="presOf" srcId="{2A744D3A-B710-47DF-9860-D770FE605035}" destId="{A4B306A5-92C9-419C-B497-F26892BFFC5C}" srcOrd="0" destOrd="0" presId="urn:microsoft.com/office/officeart/2018/2/layout/IconCircleList"/>
    <dgm:cxn modelId="{FF9C7F78-6F25-4B49-9C18-59C3522CBE9A}" type="presOf" srcId="{B1650C0F-6806-41E3-ADFE-6EE2D8D007BF}" destId="{667B526E-7ABB-4E09-AB60-843EA77424FD}" srcOrd="0" destOrd="0" presId="urn:microsoft.com/office/officeart/2018/2/layout/IconCircleList"/>
    <dgm:cxn modelId="{70311993-C664-4AA6-86EA-953B73AA1555}" srcId="{B1842FA7-9D26-48E3-A051-400BA496BD88}" destId="{08A393E7-DF07-49A6-976C-E9A7B7CAE0C3}" srcOrd="1" destOrd="0" parTransId="{53C212B6-DF6B-4038-8448-F9044572D34E}" sibTransId="{2AF42FC9-D913-4E21-BE79-80D038BFED31}"/>
    <dgm:cxn modelId="{D1054493-208D-4622-A557-0E5535B45AB9}" type="presOf" srcId="{F705DFB8-C00B-45A4-91DA-73BE58CFEB62}" destId="{6C30C576-2691-4A30-9BB3-DB714D10FFF4}" srcOrd="0" destOrd="0" presId="urn:microsoft.com/office/officeart/2018/2/layout/IconCircleList"/>
    <dgm:cxn modelId="{7C14E59D-03EA-42ED-884D-C3F23AA09CE9}" type="presOf" srcId="{08A393E7-DF07-49A6-976C-E9A7B7CAE0C3}" destId="{7E7CEE48-D4F7-49EC-8EA0-C68A691719B0}" srcOrd="0" destOrd="0" presId="urn:microsoft.com/office/officeart/2018/2/layout/IconCircleList"/>
    <dgm:cxn modelId="{5606DDA6-9311-4A64-A4E2-0B65D73EB1C3}" type="presOf" srcId="{2AF42FC9-D913-4E21-BE79-80D038BFED31}" destId="{AA2E5B90-A531-41CB-8F1F-7D72DB875A0A}" srcOrd="0" destOrd="0" presId="urn:microsoft.com/office/officeart/2018/2/layout/IconCircleList"/>
    <dgm:cxn modelId="{CBAA0AD6-42CA-4A3F-A1BF-93DEB5C207CD}" type="presOf" srcId="{B1842FA7-9D26-48E3-A051-400BA496BD88}" destId="{91387B27-F512-4EA0-9A66-EEF46A42E94F}" srcOrd="0" destOrd="0" presId="urn:microsoft.com/office/officeart/2018/2/layout/IconCircleList"/>
    <dgm:cxn modelId="{BAAAC5DB-C98F-43E1-8B0D-2BE4641E881F}" srcId="{B1842FA7-9D26-48E3-A051-400BA496BD88}" destId="{F705DFB8-C00B-45A4-91DA-73BE58CFEB62}" srcOrd="2" destOrd="0" parTransId="{2D0C4508-1980-433F-9098-8463329817AC}" sibTransId="{9664F4B1-6709-4AC8-8D36-A13FA791EBE6}"/>
    <dgm:cxn modelId="{F015D5DF-29E4-43C6-B8C9-CBF72763EFD3}" srcId="{B1842FA7-9D26-48E3-A051-400BA496BD88}" destId="{B1650C0F-6806-41E3-ADFE-6EE2D8D007BF}" srcOrd="0" destOrd="0" parTransId="{5711027E-C007-4450-9ABA-AA00816C7626}" sibTransId="{2A744D3A-B710-47DF-9860-D770FE605035}"/>
    <dgm:cxn modelId="{ED8D03F3-3B18-4324-9A05-EBB67F5E5504}" srcId="{B1842FA7-9D26-48E3-A051-400BA496BD88}" destId="{330330B7-0CF6-485B-9574-F382EA0BD2F7}" srcOrd="3" destOrd="0" parTransId="{662A641F-3445-49F7-B459-1B8F867CE076}" sibTransId="{721F8373-EC8B-44CA-885C-918C416E6AF4}"/>
    <dgm:cxn modelId="{BD476C74-A532-41D0-9526-012083F85EB5}" type="presParOf" srcId="{91387B27-F512-4EA0-9A66-EEF46A42E94F}" destId="{ED9046D8-B6EE-4330-8E96-80B0BA7ACB26}" srcOrd="0" destOrd="0" presId="urn:microsoft.com/office/officeart/2018/2/layout/IconCircleList"/>
    <dgm:cxn modelId="{2DD9AFD7-6C3B-494D-8A64-FEFB0B4826AC}" type="presParOf" srcId="{ED9046D8-B6EE-4330-8E96-80B0BA7ACB26}" destId="{0A535A82-C1B0-4A8F-983C-C3F5B6F70EFB}" srcOrd="0" destOrd="0" presId="urn:microsoft.com/office/officeart/2018/2/layout/IconCircleList"/>
    <dgm:cxn modelId="{BDFE4987-3105-428C-85BE-25EC9812F2BF}" type="presParOf" srcId="{0A535A82-C1B0-4A8F-983C-C3F5B6F70EFB}" destId="{A5353B3B-34D6-48F8-989A-D30FF98FD1BA}" srcOrd="0" destOrd="0" presId="urn:microsoft.com/office/officeart/2018/2/layout/IconCircleList"/>
    <dgm:cxn modelId="{FCF2D042-A130-4992-A708-9DEFA612541E}" type="presParOf" srcId="{0A535A82-C1B0-4A8F-983C-C3F5B6F70EFB}" destId="{2EF528EF-4679-4A22-B18E-7B35130D487B}" srcOrd="1" destOrd="0" presId="urn:microsoft.com/office/officeart/2018/2/layout/IconCircleList"/>
    <dgm:cxn modelId="{C06821AC-6B44-4065-A2DD-4B88198CD7D3}" type="presParOf" srcId="{0A535A82-C1B0-4A8F-983C-C3F5B6F70EFB}" destId="{02E8C167-00A4-40FF-B516-E508F7A9FB84}" srcOrd="2" destOrd="0" presId="urn:microsoft.com/office/officeart/2018/2/layout/IconCircleList"/>
    <dgm:cxn modelId="{5D4C16F6-7100-4FBA-ABC8-02DD99526DD4}" type="presParOf" srcId="{0A535A82-C1B0-4A8F-983C-C3F5B6F70EFB}" destId="{667B526E-7ABB-4E09-AB60-843EA77424FD}" srcOrd="3" destOrd="0" presId="urn:microsoft.com/office/officeart/2018/2/layout/IconCircleList"/>
    <dgm:cxn modelId="{1A073D5F-F91A-4D50-A78F-721409921FE2}" type="presParOf" srcId="{ED9046D8-B6EE-4330-8E96-80B0BA7ACB26}" destId="{A4B306A5-92C9-419C-B497-F26892BFFC5C}" srcOrd="1" destOrd="0" presId="urn:microsoft.com/office/officeart/2018/2/layout/IconCircleList"/>
    <dgm:cxn modelId="{EBF1FDC4-4467-4652-9FE4-D93E91BFB0A8}" type="presParOf" srcId="{ED9046D8-B6EE-4330-8E96-80B0BA7ACB26}" destId="{D64D0AE6-D589-4499-9FA3-FEC0A32D0F48}" srcOrd="2" destOrd="0" presId="urn:microsoft.com/office/officeart/2018/2/layout/IconCircleList"/>
    <dgm:cxn modelId="{F31ABE7A-0CA4-4B5E-BA88-3DEDAD252635}" type="presParOf" srcId="{D64D0AE6-D589-4499-9FA3-FEC0A32D0F48}" destId="{03212A93-7256-4D0E-A8C5-576CE25B5BC5}" srcOrd="0" destOrd="0" presId="urn:microsoft.com/office/officeart/2018/2/layout/IconCircleList"/>
    <dgm:cxn modelId="{626DF690-D15A-47BF-990B-57749C0C042A}" type="presParOf" srcId="{D64D0AE6-D589-4499-9FA3-FEC0A32D0F48}" destId="{535C7180-B8C0-491A-B36A-3309D1F3D767}" srcOrd="1" destOrd="0" presId="urn:microsoft.com/office/officeart/2018/2/layout/IconCircleList"/>
    <dgm:cxn modelId="{7785F84D-A1A7-4012-9F44-0F4DCFD1C2C5}" type="presParOf" srcId="{D64D0AE6-D589-4499-9FA3-FEC0A32D0F48}" destId="{4F7FF6EA-35F9-459D-9E7C-F531718B1AAB}" srcOrd="2" destOrd="0" presId="urn:microsoft.com/office/officeart/2018/2/layout/IconCircleList"/>
    <dgm:cxn modelId="{E3A2510D-F898-47C9-9221-1F9F04B14482}" type="presParOf" srcId="{D64D0AE6-D589-4499-9FA3-FEC0A32D0F48}" destId="{7E7CEE48-D4F7-49EC-8EA0-C68A691719B0}" srcOrd="3" destOrd="0" presId="urn:microsoft.com/office/officeart/2018/2/layout/IconCircleList"/>
    <dgm:cxn modelId="{E50380DE-7512-42A9-AA44-E998E4A0D9AE}" type="presParOf" srcId="{ED9046D8-B6EE-4330-8E96-80B0BA7ACB26}" destId="{AA2E5B90-A531-41CB-8F1F-7D72DB875A0A}" srcOrd="3" destOrd="0" presId="urn:microsoft.com/office/officeart/2018/2/layout/IconCircleList"/>
    <dgm:cxn modelId="{1E0B1492-E987-4B36-893D-1899D524A1D6}" type="presParOf" srcId="{ED9046D8-B6EE-4330-8E96-80B0BA7ACB26}" destId="{295A9625-1FBF-4DFF-A4F5-A723BC90AD9B}" srcOrd="4" destOrd="0" presId="urn:microsoft.com/office/officeart/2018/2/layout/IconCircleList"/>
    <dgm:cxn modelId="{724A09B7-594C-4B4F-9C8E-C4C7AF3698B5}" type="presParOf" srcId="{295A9625-1FBF-4DFF-A4F5-A723BC90AD9B}" destId="{0DF022C8-EBED-4F5A-9319-2066C3F5789C}" srcOrd="0" destOrd="0" presId="urn:microsoft.com/office/officeart/2018/2/layout/IconCircleList"/>
    <dgm:cxn modelId="{1C2F9984-2C81-46D5-AA2B-31D3C01E5FD6}" type="presParOf" srcId="{295A9625-1FBF-4DFF-A4F5-A723BC90AD9B}" destId="{90196EC1-E17C-466B-ABF7-3ACBC44979E4}" srcOrd="1" destOrd="0" presId="urn:microsoft.com/office/officeart/2018/2/layout/IconCircleList"/>
    <dgm:cxn modelId="{B4D1404C-6E42-4F55-A34B-F2D047083D06}" type="presParOf" srcId="{295A9625-1FBF-4DFF-A4F5-A723BC90AD9B}" destId="{16436FFA-F311-4E96-AC12-02CDE6001A28}" srcOrd="2" destOrd="0" presId="urn:microsoft.com/office/officeart/2018/2/layout/IconCircleList"/>
    <dgm:cxn modelId="{06DD58D3-DE70-49F5-9AFB-BEC6EEA6B7E0}" type="presParOf" srcId="{295A9625-1FBF-4DFF-A4F5-A723BC90AD9B}" destId="{6C30C576-2691-4A30-9BB3-DB714D10FFF4}" srcOrd="3" destOrd="0" presId="urn:microsoft.com/office/officeart/2018/2/layout/IconCircleList"/>
    <dgm:cxn modelId="{AF3D4043-54E7-43DA-BF82-9262E5791E1D}" type="presParOf" srcId="{ED9046D8-B6EE-4330-8E96-80B0BA7ACB26}" destId="{C51306C9-ABD1-4CEA-90D9-02DE0B24EE1F}" srcOrd="5" destOrd="0" presId="urn:microsoft.com/office/officeart/2018/2/layout/IconCircleList"/>
    <dgm:cxn modelId="{51245960-D1C8-4371-986F-140B21DFA317}" type="presParOf" srcId="{ED9046D8-B6EE-4330-8E96-80B0BA7ACB26}" destId="{3B7566CE-2F73-4E15-9323-07EFD842AA1F}" srcOrd="6" destOrd="0" presId="urn:microsoft.com/office/officeart/2018/2/layout/IconCircleList"/>
    <dgm:cxn modelId="{8316C7AD-3320-464E-B77F-B302E9334553}" type="presParOf" srcId="{3B7566CE-2F73-4E15-9323-07EFD842AA1F}" destId="{C226E022-353E-41CC-84DB-FBB24CE33A49}" srcOrd="0" destOrd="0" presId="urn:microsoft.com/office/officeart/2018/2/layout/IconCircleList"/>
    <dgm:cxn modelId="{1EC32991-C4AC-4880-B184-AEFA7A71DA98}" type="presParOf" srcId="{3B7566CE-2F73-4E15-9323-07EFD842AA1F}" destId="{BC9FD7D6-D375-4376-80FA-73C34DF93A51}" srcOrd="1" destOrd="0" presId="urn:microsoft.com/office/officeart/2018/2/layout/IconCircleList"/>
    <dgm:cxn modelId="{A2DDA54E-EE69-4DA6-BA77-20A9EAD856D2}" type="presParOf" srcId="{3B7566CE-2F73-4E15-9323-07EFD842AA1F}" destId="{5EB0F4FE-A98A-48ED-93AD-5071EDDF8D66}" srcOrd="2" destOrd="0" presId="urn:microsoft.com/office/officeart/2018/2/layout/IconCircleList"/>
    <dgm:cxn modelId="{798AD782-3899-4500-9727-116F92369206}" type="presParOf" srcId="{3B7566CE-2F73-4E15-9323-07EFD842AA1F}" destId="{A98A0571-B10F-4E16-B1F3-80281E9AEA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1B3480-5618-420D-8473-88F1954C25B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545FC19-C4A4-418A-ACBD-BAC48D317FA0}">
      <dgm:prSet/>
      <dgm:spPr/>
      <dgm:t>
        <a:bodyPr/>
        <a:lstStyle/>
        <a:p>
          <a:r>
            <a:rPr lang="en-US"/>
            <a:t>WPA3-Enterprise lengthens the encryption to 192 bits (128-bit encryption in WPA3-Personal mode) to enhance password strength.</a:t>
          </a:r>
        </a:p>
      </dgm:t>
    </dgm:pt>
    <dgm:pt modelId="{6F720857-176A-4333-AA3C-944C42E3675C}" type="parTrans" cxnId="{2CBD3805-1ED9-4398-B2E0-AEB58F7BBFE2}">
      <dgm:prSet/>
      <dgm:spPr/>
      <dgm:t>
        <a:bodyPr/>
        <a:lstStyle/>
        <a:p>
          <a:endParaRPr lang="en-US"/>
        </a:p>
      </dgm:t>
    </dgm:pt>
    <dgm:pt modelId="{21CCAD23-2D63-4937-969E-B1BF822B41CE}" type="sibTrans" cxnId="{2CBD3805-1ED9-4398-B2E0-AEB58F7BBFE2}">
      <dgm:prSet/>
      <dgm:spPr/>
      <dgm:t>
        <a:bodyPr/>
        <a:lstStyle/>
        <a:p>
          <a:endParaRPr lang="en-US"/>
        </a:p>
      </dgm:t>
    </dgm:pt>
    <dgm:pt modelId="{28FF1123-688A-4C11-9D73-4BB1AE3EF21A}">
      <dgm:prSet/>
      <dgm:spPr/>
      <dgm:t>
        <a:bodyPr/>
        <a:lstStyle/>
        <a:p>
          <a:r>
            <a:rPr lang="en-US"/>
            <a:t>It protects against weak passwords that can be cracked relatively easily via guessing. Protect your network devices.</a:t>
          </a:r>
        </a:p>
      </dgm:t>
    </dgm:pt>
    <dgm:pt modelId="{1A709CE6-07DC-485D-824E-02D37D8F2B1C}" type="parTrans" cxnId="{B1E09E5D-239D-4D04-AC64-75255C96BE33}">
      <dgm:prSet/>
      <dgm:spPr/>
      <dgm:t>
        <a:bodyPr/>
        <a:lstStyle/>
        <a:p>
          <a:endParaRPr lang="en-US"/>
        </a:p>
      </dgm:t>
    </dgm:pt>
    <dgm:pt modelId="{2AB29339-71AD-41F7-A578-EB5C8C7023D5}" type="sibTrans" cxnId="{B1E09E5D-239D-4D04-AC64-75255C96BE33}">
      <dgm:prSet/>
      <dgm:spPr/>
      <dgm:t>
        <a:bodyPr/>
        <a:lstStyle/>
        <a:p>
          <a:endParaRPr lang="en-US"/>
        </a:p>
      </dgm:t>
    </dgm:pt>
    <dgm:pt modelId="{8DE168E3-8E65-4CEB-95AE-89AD21B8A236}" type="pres">
      <dgm:prSet presAssocID="{F61B3480-5618-420D-8473-88F1954C25BA}" presName="hierChild1" presStyleCnt="0">
        <dgm:presLayoutVars>
          <dgm:chPref val="1"/>
          <dgm:dir/>
          <dgm:animOne val="branch"/>
          <dgm:animLvl val="lvl"/>
          <dgm:resizeHandles/>
        </dgm:presLayoutVars>
      </dgm:prSet>
      <dgm:spPr/>
    </dgm:pt>
    <dgm:pt modelId="{5F45B387-1046-46AC-91D2-8F3343FD6DAE}" type="pres">
      <dgm:prSet presAssocID="{5545FC19-C4A4-418A-ACBD-BAC48D317FA0}" presName="hierRoot1" presStyleCnt="0"/>
      <dgm:spPr/>
    </dgm:pt>
    <dgm:pt modelId="{09F38738-0AB3-4109-8D04-A654A3D4A39F}" type="pres">
      <dgm:prSet presAssocID="{5545FC19-C4A4-418A-ACBD-BAC48D317FA0}" presName="composite" presStyleCnt="0"/>
      <dgm:spPr/>
    </dgm:pt>
    <dgm:pt modelId="{467D196E-F9C7-46BB-A627-F2C13D461990}" type="pres">
      <dgm:prSet presAssocID="{5545FC19-C4A4-418A-ACBD-BAC48D317FA0}" presName="background" presStyleLbl="node0" presStyleIdx="0" presStyleCnt="2"/>
      <dgm:spPr/>
    </dgm:pt>
    <dgm:pt modelId="{1C810B27-B9D8-430B-B017-524790E2E297}" type="pres">
      <dgm:prSet presAssocID="{5545FC19-C4A4-418A-ACBD-BAC48D317FA0}" presName="text" presStyleLbl="fgAcc0" presStyleIdx="0" presStyleCnt="2">
        <dgm:presLayoutVars>
          <dgm:chPref val="3"/>
        </dgm:presLayoutVars>
      </dgm:prSet>
      <dgm:spPr/>
    </dgm:pt>
    <dgm:pt modelId="{909E1503-BDDB-4F95-947D-4030C992B025}" type="pres">
      <dgm:prSet presAssocID="{5545FC19-C4A4-418A-ACBD-BAC48D317FA0}" presName="hierChild2" presStyleCnt="0"/>
      <dgm:spPr/>
    </dgm:pt>
    <dgm:pt modelId="{61E90201-506F-408E-B739-3EF6E6A33A1E}" type="pres">
      <dgm:prSet presAssocID="{28FF1123-688A-4C11-9D73-4BB1AE3EF21A}" presName="hierRoot1" presStyleCnt="0"/>
      <dgm:spPr/>
    </dgm:pt>
    <dgm:pt modelId="{AF6643A7-25DC-4852-9D06-3B5AB116AE8B}" type="pres">
      <dgm:prSet presAssocID="{28FF1123-688A-4C11-9D73-4BB1AE3EF21A}" presName="composite" presStyleCnt="0"/>
      <dgm:spPr/>
    </dgm:pt>
    <dgm:pt modelId="{311A7293-3BEB-41F0-B00E-8427E67B1701}" type="pres">
      <dgm:prSet presAssocID="{28FF1123-688A-4C11-9D73-4BB1AE3EF21A}" presName="background" presStyleLbl="node0" presStyleIdx="1" presStyleCnt="2"/>
      <dgm:spPr/>
    </dgm:pt>
    <dgm:pt modelId="{453BF74F-E380-43DD-9A74-C8DF16168EAB}" type="pres">
      <dgm:prSet presAssocID="{28FF1123-688A-4C11-9D73-4BB1AE3EF21A}" presName="text" presStyleLbl="fgAcc0" presStyleIdx="1" presStyleCnt="2">
        <dgm:presLayoutVars>
          <dgm:chPref val="3"/>
        </dgm:presLayoutVars>
      </dgm:prSet>
      <dgm:spPr/>
    </dgm:pt>
    <dgm:pt modelId="{A0062D31-96B1-44EC-A7B6-6962E823A6AD}" type="pres">
      <dgm:prSet presAssocID="{28FF1123-688A-4C11-9D73-4BB1AE3EF21A}" presName="hierChild2" presStyleCnt="0"/>
      <dgm:spPr/>
    </dgm:pt>
  </dgm:ptLst>
  <dgm:cxnLst>
    <dgm:cxn modelId="{2CBD3805-1ED9-4398-B2E0-AEB58F7BBFE2}" srcId="{F61B3480-5618-420D-8473-88F1954C25BA}" destId="{5545FC19-C4A4-418A-ACBD-BAC48D317FA0}" srcOrd="0" destOrd="0" parTransId="{6F720857-176A-4333-AA3C-944C42E3675C}" sibTransId="{21CCAD23-2D63-4937-969E-B1BF822B41CE}"/>
    <dgm:cxn modelId="{41A17807-F2B7-411D-9030-B799E0472104}" type="presOf" srcId="{28FF1123-688A-4C11-9D73-4BB1AE3EF21A}" destId="{453BF74F-E380-43DD-9A74-C8DF16168EAB}" srcOrd="0" destOrd="0" presId="urn:microsoft.com/office/officeart/2005/8/layout/hierarchy1"/>
    <dgm:cxn modelId="{C69DAE1D-ABE2-4E99-87A5-A219B3D56440}" type="presOf" srcId="{F61B3480-5618-420D-8473-88F1954C25BA}" destId="{8DE168E3-8E65-4CEB-95AE-89AD21B8A236}" srcOrd="0" destOrd="0" presId="urn:microsoft.com/office/officeart/2005/8/layout/hierarchy1"/>
    <dgm:cxn modelId="{B1E09E5D-239D-4D04-AC64-75255C96BE33}" srcId="{F61B3480-5618-420D-8473-88F1954C25BA}" destId="{28FF1123-688A-4C11-9D73-4BB1AE3EF21A}" srcOrd="1" destOrd="0" parTransId="{1A709CE6-07DC-485D-824E-02D37D8F2B1C}" sibTransId="{2AB29339-71AD-41F7-A578-EB5C8C7023D5}"/>
    <dgm:cxn modelId="{F20A66CE-3E72-448B-9AC6-596A82B7B519}" type="presOf" srcId="{5545FC19-C4A4-418A-ACBD-BAC48D317FA0}" destId="{1C810B27-B9D8-430B-B017-524790E2E297}" srcOrd="0" destOrd="0" presId="urn:microsoft.com/office/officeart/2005/8/layout/hierarchy1"/>
    <dgm:cxn modelId="{5EFE3C53-5390-477F-900E-0B4A22C8958F}" type="presParOf" srcId="{8DE168E3-8E65-4CEB-95AE-89AD21B8A236}" destId="{5F45B387-1046-46AC-91D2-8F3343FD6DAE}" srcOrd="0" destOrd="0" presId="urn:microsoft.com/office/officeart/2005/8/layout/hierarchy1"/>
    <dgm:cxn modelId="{F43334F9-66F3-4974-B81C-2E5D5C36167C}" type="presParOf" srcId="{5F45B387-1046-46AC-91D2-8F3343FD6DAE}" destId="{09F38738-0AB3-4109-8D04-A654A3D4A39F}" srcOrd="0" destOrd="0" presId="urn:microsoft.com/office/officeart/2005/8/layout/hierarchy1"/>
    <dgm:cxn modelId="{77FE5830-D00C-49A6-AA47-04A093623357}" type="presParOf" srcId="{09F38738-0AB3-4109-8D04-A654A3D4A39F}" destId="{467D196E-F9C7-46BB-A627-F2C13D461990}" srcOrd="0" destOrd="0" presId="urn:microsoft.com/office/officeart/2005/8/layout/hierarchy1"/>
    <dgm:cxn modelId="{95409FAD-4618-4E3A-9055-2709C5F0F803}" type="presParOf" srcId="{09F38738-0AB3-4109-8D04-A654A3D4A39F}" destId="{1C810B27-B9D8-430B-B017-524790E2E297}" srcOrd="1" destOrd="0" presId="urn:microsoft.com/office/officeart/2005/8/layout/hierarchy1"/>
    <dgm:cxn modelId="{C755C171-1525-4757-9938-ADF672850032}" type="presParOf" srcId="{5F45B387-1046-46AC-91D2-8F3343FD6DAE}" destId="{909E1503-BDDB-4F95-947D-4030C992B025}" srcOrd="1" destOrd="0" presId="urn:microsoft.com/office/officeart/2005/8/layout/hierarchy1"/>
    <dgm:cxn modelId="{C9DA84DA-5BB2-456C-8510-99CC9AA7CC56}" type="presParOf" srcId="{8DE168E3-8E65-4CEB-95AE-89AD21B8A236}" destId="{61E90201-506F-408E-B739-3EF6E6A33A1E}" srcOrd="1" destOrd="0" presId="urn:microsoft.com/office/officeart/2005/8/layout/hierarchy1"/>
    <dgm:cxn modelId="{4AF4BD4E-BFE0-43A3-9865-B4803B83325D}" type="presParOf" srcId="{61E90201-506F-408E-B739-3EF6E6A33A1E}" destId="{AF6643A7-25DC-4852-9D06-3B5AB116AE8B}" srcOrd="0" destOrd="0" presId="urn:microsoft.com/office/officeart/2005/8/layout/hierarchy1"/>
    <dgm:cxn modelId="{AB1C3BCB-4204-4BAA-A302-2700C7C8A81B}" type="presParOf" srcId="{AF6643A7-25DC-4852-9D06-3B5AB116AE8B}" destId="{311A7293-3BEB-41F0-B00E-8427E67B1701}" srcOrd="0" destOrd="0" presId="urn:microsoft.com/office/officeart/2005/8/layout/hierarchy1"/>
    <dgm:cxn modelId="{C4B5C61D-1F26-43D9-982A-246F00E4F636}" type="presParOf" srcId="{AF6643A7-25DC-4852-9D06-3B5AB116AE8B}" destId="{453BF74F-E380-43DD-9A74-C8DF16168EAB}" srcOrd="1" destOrd="0" presId="urn:microsoft.com/office/officeart/2005/8/layout/hierarchy1"/>
    <dgm:cxn modelId="{37BC650C-A0DF-48B8-922A-FCAAB04B0DEA}" type="presParOf" srcId="{61E90201-506F-408E-B739-3EF6E6A33A1E}" destId="{A0062D31-96B1-44EC-A7B6-6962E823A6A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477908-A24A-477D-8B7B-CF60B41EF44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052802A-A41D-4146-9994-1A981075F615}">
      <dgm:prSet/>
      <dgm:spPr/>
      <dgm:t>
        <a:bodyPr/>
        <a:lstStyle/>
        <a:p>
          <a:r>
            <a:rPr lang="en-US" b="1"/>
            <a:t>Preventive Measures</a:t>
          </a:r>
          <a:endParaRPr lang="en-US"/>
        </a:p>
      </dgm:t>
    </dgm:pt>
    <dgm:pt modelId="{5BB24BE1-331B-4EB3-82F4-7FC8F56B7E8E}" type="parTrans" cxnId="{A48E47E1-37AE-4597-ADD5-DD8163CBB386}">
      <dgm:prSet/>
      <dgm:spPr/>
      <dgm:t>
        <a:bodyPr/>
        <a:lstStyle/>
        <a:p>
          <a:endParaRPr lang="en-US"/>
        </a:p>
      </dgm:t>
    </dgm:pt>
    <dgm:pt modelId="{A0760757-E93E-44E7-8CF7-10ADDAFFF04B}" type="sibTrans" cxnId="{A48E47E1-37AE-4597-ADD5-DD8163CBB386}">
      <dgm:prSet/>
      <dgm:spPr/>
      <dgm:t>
        <a:bodyPr/>
        <a:lstStyle/>
        <a:p>
          <a:endParaRPr lang="en-US"/>
        </a:p>
      </dgm:t>
    </dgm:pt>
    <dgm:pt modelId="{85951027-FDE1-48BA-8DCB-05F23DD0A5CA}">
      <dgm:prSet/>
      <dgm:spPr/>
      <dgm:t>
        <a:bodyPr/>
        <a:lstStyle/>
        <a:p>
          <a:r>
            <a:rPr lang="en-US" b="1"/>
            <a:t>Detection and Response Strategies</a:t>
          </a:r>
          <a:endParaRPr lang="en-US"/>
        </a:p>
      </dgm:t>
    </dgm:pt>
    <dgm:pt modelId="{42F93A80-60FE-4F56-AD0E-309D4B54E33D}" type="parTrans" cxnId="{BD89A4F5-50F7-4097-8DF6-26733E3FA21D}">
      <dgm:prSet/>
      <dgm:spPr/>
      <dgm:t>
        <a:bodyPr/>
        <a:lstStyle/>
        <a:p>
          <a:endParaRPr lang="en-US"/>
        </a:p>
      </dgm:t>
    </dgm:pt>
    <dgm:pt modelId="{8DFB3D9A-7220-4F80-BFE6-569188D5FCD3}" type="sibTrans" cxnId="{BD89A4F5-50F7-4097-8DF6-26733E3FA21D}">
      <dgm:prSet/>
      <dgm:spPr/>
      <dgm:t>
        <a:bodyPr/>
        <a:lstStyle/>
        <a:p>
          <a:endParaRPr lang="en-US"/>
        </a:p>
      </dgm:t>
    </dgm:pt>
    <dgm:pt modelId="{E1E1A03A-3CFA-497C-82FD-03A8C0E03E91}">
      <dgm:prSet/>
      <dgm:spPr/>
      <dgm:t>
        <a:bodyPr/>
        <a:lstStyle/>
        <a:p>
          <a:r>
            <a:rPr lang="en-US" b="1"/>
            <a:t>Compliance and Legal Frameworks</a:t>
          </a:r>
          <a:endParaRPr lang="en-US"/>
        </a:p>
      </dgm:t>
    </dgm:pt>
    <dgm:pt modelId="{B7A69793-C7AD-46DD-A6F1-D856D2040E9D}" type="parTrans" cxnId="{C418A2DE-8682-4F29-AB45-7F122FEB4AE2}">
      <dgm:prSet/>
      <dgm:spPr/>
      <dgm:t>
        <a:bodyPr/>
        <a:lstStyle/>
        <a:p>
          <a:endParaRPr lang="en-US"/>
        </a:p>
      </dgm:t>
    </dgm:pt>
    <dgm:pt modelId="{E323F4D3-6CB0-4244-99E7-D64B67A58E5E}" type="sibTrans" cxnId="{C418A2DE-8682-4F29-AB45-7F122FEB4AE2}">
      <dgm:prSet/>
      <dgm:spPr/>
      <dgm:t>
        <a:bodyPr/>
        <a:lstStyle/>
        <a:p>
          <a:endParaRPr lang="en-US"/>
        </a:p>
      </dgm:t>
    </dgm:pt>
    <dgm:pt modelId="{3E1C2461-F792-4383-BD4C-3FCB44F57E7A}" type="pres">
      <dgm:prSet presAssocID="{9F477908-A24A-477D-8B7B-CF60B41EF443}" presName="hierChild1" presStyleCnt="0">
        <dgm:presLayoutVars>
          <dgm:chPref val="1"/>
          <dgm:dir/>
          <dgm:animOne val="branch"/>
          <dgm:animLvl val="lvl"/>
          <dgm:resizeHandles/>
        </dgm:presLayoutVars>
      </dgm:prSet>
      <dgm:spPr/>
    </dgm:pt>
    <dgm:pt modelId="{627D77A7-6854-4FFC-B4DB-8F98E7387046}" type="pres">
      <dgm:prSet presAssocID="{8052802A-A41D-4146-9994-1A981075F615}" presName="hierRoot1" presStyleCnt="0"/>
      <dgm:spPr/>
    </dgm:pt>
    <dgm:pt modelId="{2DA27494-CCFD-40AB-B906-B25361482678}" type="pres">
      <dgm:prSet presAssocID="{8052802A-A41D-4146-9994-1A981075F615}" presName="composite" presStyleCnt="0"/>
      <dgm:spPr/>
    </dgm:pt>
    <dgm:pt modelId="{9D280828-BB1E-4A74-A5CC-A8E28DE10836}" type="pres">
      <dgm:prSet presAssocID="{8052802A-A41D-4146-9994-1A981075F615}" presName="background" presStyleLbl="node0" presStyleIdx="0" presStyleCnt="3"/>
      <dgm:spPr/>
    </dgm:pt>
    <dgm:pt modelId="{F8A31891-8943-40D7-8747-CFEF0A6584B6}" type="pres">
      <dgm:prSet presAssocID="{8052802A-A41D-4146-9994-1A981075F615}" presName="text" presStyleLbl="fgAcc0" presStyleIdx="0" presStyleCnt="3">
        <dgm:presLayoutVars>
          <dgm:chPref val="3"/>
        </dgm:presLayoutVars>
      </dgm:prSet>
      <dgm:spPr/>
    </dgm:pt>
    <dgm:pt modelId="{0EFD22C9-FBB7-450A-A56D-12B8D86A6A28}" type="pres">
      <dgm:prSet presAssocID="{8052802A-A41D-4146-9994-1A981075F615}" presName="hierChild2" presStyleCnt="0"/>
      <dgm:spPr/>
    </dgm:pt>
    <dgm:pt modelId="{C428231A-752D-4DFA-B73E-C485C0B1F9C3}" type="pres">
      <dgm:prSet presAssocID="{85951027-FDE1-48BA-8DCB-05F23DD0A5CA}" presName="hierRoot1" presStyleCnt="0"/>
      <dgm:spPr/>
    </dgm:pt>
    <dgm:pt modelId="{BE82BF9D-96FB-4DE2-83D0-C24597CDB378}" type="pres">
      <dgm:prSet presAssocID="{85951027-FDE1-48BA-8DCB-05F23DD0A5CA}" presName="composite" presStyleCnt="0"/>
      <dgm:spPr/>
    </dgm:pt>
    <dgm:pt modelId="{D4FA0750-DC72-4190-9D22-196057A73ED2}" type="pres">
      <dgm:prSet presAssocID="{85951027-FDE1-48BA-8DCB-05F23DD0A5CA}" presName="background" presStyleLbl="node0" presStyleIdx="1" presStyleCnt="3"/>
      <dgm:spPr/>
    </dgm:pt>
    <dgm:pt modelId="{AB751621-38F2-44DA-968F-F29C265C88E7}" type="pres">
      <dgm:prSet presAssocID="{85951027-FDE1-48BA-8DCB-05F23DD0A5CA}" presName="text" presStyleLbl="fgAcc0" presStyleIdx="1" presStyleCnt="3">
        <dgm:presLayoutVars>
          <dgm:chPref val="3"/>
        </dgm:presLayoutVars>
      </dgm:prSet>
      <dgm:spPr/>
    </dgm:pt>
    <dgm:pt modelId="{02E486AD-93F2-4A7C-B571-C6CAB3A43388}" type="pres">
      <dgm:prSet presAssocID="{85951027-FDE1-48BA-8DCB-05F23DD0A5CA}" presName="hierChild2" presStyleCnt="0"/>
      <dgm:spPr/>
    </dgm:pt>
    <dgm:pt modelId="{FDB440BA-2B37-46BD-AF33-48122CFFF1F8}" type="pres">
      <dgm:prSet presAssocID="{E1E1A03A-3CFA-497C-82FD-03A8C0E03E91}" presName="hierRoot1" presStyleCnt="0"/>
      <dgm:spPr/>
    </dgm:pt>
    <dgm:pt modelId="{7168E265-4FC7-4BBA-A153-5BCA091E9F3D}" type="pres">
      <dgm:prSet presAssocID="{E1E1A03A-3CFA-497C-82FD-03A8C0E03E91}" presName="composite" presStyleCnt="0"/>
      <dgm:spPr/>
    </dgm:pt>
    <dgm:pt modelId="{CA4400D9-C85D-49E8-A823-14EF94495749}" type="pres">
      <dgm:prSet presAssocID="{E1E1A03A-3CFA-497C-82FD-03A8C0E03E91}" presName="background" presStyleLbl="node0" presStyleIdx="2" presStyleCnt="3"/>
      <dgm:spPr/>
    </dgm:pt>
    <dgm:pt modelId="{48051DDA-F2AB-46DF-963F-3413AAD3DFC4}" type="pres">
      <dgm:prSet presAssocID="{E1E1A03A-3CFA-497C-82FD-03A8C0E03E91}" presName="text" presStyleLbl="fgAcc0" presStyleIdx="2" presStyleCnt="3">
        <dgm:presLayoutVars>
          <dgm:chPref val="3"/>
        </dgm:presLayoutVars>
      </dgm:prSet>
      <dgm:spPr/>
    </dgm:pt>
    <dgm:pt modelId="{53BCB21F-7279-4224-841F-888B064A9863}" type="pres">
      <dgm:prSet presAssocID="{E1E1A03A-3CFA-497C-82FD-03A8C0E03E91}" presName="hierChild2" presStyleCnt="0"/>
      <dgm:spPr/>
    </dgm:pt>
  </dgm:ptLst>
  <dgm:cxnLst>
    <dgm:cxn modelId="{2A8A0134-7DBC-4E7D-8152-DD2723ADE534}" type="presOf" srcId="{E1E1A03A-3CFA-497C-82FD-03A8C0E03E91}" destId="{48051DDA-F2AB-46DF-963F-3413AAD3DFC4}" srcOrd="0" destOrd="0" presId="urn:microsoft.com/office/officeart/2005/8/layout/hierarchy1"/>
    <dgm:cxn modelId="{5FFCCF42-93EF-434F-A54D-0B8EC8905DFF}" type="presOf" srcId="{85951027-FDE1-48BA-8DCB-05F23DD0A5CA}" destId="{AB751621-38F2-44DA-968F-F29C265C88E7}" srcOrd="0" destOrd="0" presId="urn:microsoft.com/office/officeart/2005/8/layout/hierarchy1"/>
    <dgm:cxn modelId="{C50D3B8B-7571-4D53-99D1-D0353BA9C915}" type="presOf" srcId="{8052802A-A41D-4146-9994-1A981075F615}" destId="{F8A31891-8943-40D7-8747-CFEF0A6584B6}" srcOrd="0" destOrd="0" presId="urn:microsoft.com/office/officeart/2005/8/layout/hierarchy1"/>
    <dgm:cxn modelId="{C418A2DE-8682-4F29-AB45-7F122FEB4AE2}" srcId="{9F477908-A24A-477D-8B7B-CF60B41EF443}" destId="{E1E1A03A-3CFA-497C-82FD-03A8C0E03E91}" srcOrd="2" destOrd="0" parTransId="{B7A69793-C7AD-46DD-A6F1-D856D2040E9D}" sibTransId="{E323F4D3-6CB0-4244-99E7-D64B67A58E5E}"/>
    <dgm:cxn modelId="{A48E47E1-37AE-4597-ADD5-DD8163CBB386}" srcId="{9F477908-A24A-477D-8B7B-CF60B41EF443}" destId="{8052802A-A41D-4146-9994-1A981075F615}" srcOrd="0" destOrd="0" parTransId="{5BB24BE1-331B-4EB3-82F4-7FC8F56B7E8E}" sibTransId="{A0760757-E93E-44E7-8CF7-10ADDAFFF04B}"/>
    <dgm:cxn modelId="{BD89A4F5-50F7-4097-8DF6-26733E3FA21D}" srcId="{9F477908-A24A-477D-8B7B-CF60B41EF443}" destId="{85951027-FDE1-48BA-8DCB-05F23DD0A5CA}" srcOrd="1" destOrd="0" parTransId="{42F93A80-60FE-4F56-AD0E-309D4B54E33D}" sibTransId="{8DFB3D9A-7220-4F80-BFE6-569188D5FCD3}"/>
    <dgm:cxn modelId="{F58803FA-2E2E-48A8-92D0-C78E56AE0B01}" type="presOf" srcId="{9F477908-A24A-477D-8B7B-CF60B41EF443}" destId="{3E1C2461-F792-4383-BD4C-3FCB44F57E7A}" srcOrd="0" destOrd="0" presId="urn:microsoft.com/office/officeart/2005/8/layout/hierarchy1"/>
    <dgm:cxn modelId="{58DA21BC-AB79-46E0-8317-511B2EE55793}" type="presParOf" srcId="{3E1C2461-F792-4383-BD4C-3FCB44F57E7A}" destId="{627D77A7-6854-4FFC-B4DB-8F98E7387046}" srcOrd="0" destOrd="0" presId="urn:microsoft.com/office/officeart/2005/8/layout/hierarchy1"/>
    <dgm:cxn modelId="{70A56395-F4DE-49A5-A6E0-1C8CA8BCB2E7}" type="presParOf" srcId="{627D77A7-6854-4FFC-B4DB-8F98E7387046}" destId="{2DA27494-CCFD-40AB-B906-B25361482678}" srcOrd="0" destOrd="0" presId="urn:microsoft.com/office/officeart/2005/8/layout/hierarchy1"/>
    <dgm:cxn modelId="{07A25AC1-202F-4459-99BC-4307EF683920}" type="presParOf" srcId="{2DA27494-CCFD-40AB-B906-B25361482678}" destId="{9D280828-BB1E-4A74-A5CC-A8E28DE10836}" srcOrd="0" destOrd="0" presId="urn:microsoft.com/office/officeart/2005/8/layout/hierarchy1"/>
    <dgm:cxn modelId="{602A55CA-A74D-49D4-B37E-2F11D6C3B103}" type="presParOf" srcId="{2DA27494-CCFD-40AB-B906-B25361482678}" destId="{F8A31891-8943-40D7-8747-CFEF0A6584B6}" srcOrd="1" destOrd="0" presId="urn:microsoft.com/office/officeart/2005/8/layout/hierarchy1"/>
    <dgm:cxn modelId="{7E3D70E1-59DC-41F4-9DEB-0222BF735157}" type="presParOf" srcId="{627D77A7-6854-4FFC-B4DB-8F98E7387046}" destId="{0EFD22C9-FBB7-450A-A56D-12B8D86A6A28}" srcOrd="1" destOrd="0" presId="urn:microsoft.com/office/officeart/2005/8/layout/hierarchy1"/>
    <dgm:cxn modelId="{EF59A8D3-945B-4E76-B0F5-3523C1553B3F}" type="presParOf" srcId="{3E1C2461-F792-4383-BD4C-3FCB44F57E7A}" destId="{C428231A-752D-4DFA-B73E-C485C0B1F9C3}" srcOrd="1" destOrd="0" presId="urn:microsoft.com/office/officeart/2005/8/layout/hierarchy1"/>
    <dgm:cxn modelId="{9353EF6C-B11F-4B4A-A922-AF9DAF55149B}" type="presParOf" srcId="{C428231A-752D-4DFA-B73E-C485C0B1F9C3}" destId="{BE82BF9D-96FB-4DE2-83D0-C24597CDB378}" srcOrd="0" destOrd="0" presId="urn:microsoft.com/office/officeart/2005/8/layout/hierarchy1"/>
    <dgm:cxn modelId="{8D48F37D-134A-461A-AD4E-458B01D36B6E}" type="presParOf" srcId="{BE82BF9D-96FB-4DE2-83D0-C24597CDB378}" destId="{D4FA0750-DC72-4190-9D22-196057A73ED2}" srcOrd="0" destOrd="0" presId="urn:microsoft.com/office/officeart/2005/8/layout/hierarchy1"/>
    <dgm:cxn modelId="{0CBD2B50-12E7-44D8-862A-EC733E7404E0}" type="presParOf" srcId="{BE82BF9D-96FB-4DE2-83D0-C24597CDB378}" destId="{AB751621-38F2-44DA-968F-F29C265C88E7}" srcOrd="1" destOrd="0" presId="urn:microsoft.com/office/officeart/2005/8/layout/hierarchy1"/>
    <dgm:cxn modelId="{C2D2D439-7FCD-45BE-9ACD-1A31376F8D79}" type="presParOf" srcId="{C428231A-752D-4DFA-B73E-C485C0B1F9C3}" destId="{02E486AD-93F2-4A7C-B571-C6CAB3A43388}" srcOrd="1" destOrd="0" presId="urn:microsoft.com/office/officeart/2005/8/layout/hierarchy1"/>
    <dgm:cxn modelId="{A6A4C2FF-2C72-4148-B058-12E1B9C42BB7}" type="presParOf" srcId="{3E1C2461-F792-4383-BD4C-3FCB44F57E7A}" destId="{FDB440BA-2B37-46BD-AF33-48122CFFF1F8}" srcOrd="2" destOrd="0" presId="urn:microsoft.com/office/officeart/2005/8/layout/hierarchy1"/>
    <dgm:cxn modelId="{6C3D0B31-1B38-48EE-9D36-D902B938C488}" type="presParOf" srcId="{FDB440BA-2B37-46BD-AF33-48122CFFF1F8}" destId="{7168E265-4FC7-4BBA-A153-5BCA091E9F3D}" srcOrd="0" destOrd="0" presId="urn:microsoft.com/office/officeart/2005/8/layout/hierarchy1"/>
    <dgm:cxn modelId="{9A17131A-3F6A-42F7-BF3C-B392622F4D69}" type="presParOf" srcId="{7168E265-4FC7-4BBA-A153-5BCA091E9F3D}" destId="{CA4400D9-C85D-49E8-A823-14EF94495749}" srcOrd="0" destOrd="0" presId="urn:microsoft.com/office/officeart/2005/8/layout/hierarchy1"/>
    <dgm:cxn modelId="{3A08337B-4ACB-4121-B90B-4378FFD1206F}" type="presParOf" srcId="{7168E265-4FC7-4BBA-A153-5BCA091E9F3D}" destId="{48051DDA-F2AB-46DF-963F-3413AAD3DFC4}" srcOrd="1" destOrd="0" presId="urn:microsoft.com/office/officeart/2005/8/layout/hierarchy1"/>
    <dgm:cxn modelId="{AB062CA0-CF35-4032-9654-0AD7EF21224E}" type="presParOf" srcId="{FDB440BA-2B37-46BD-AF33-48122CFFF1F8}" destId="{53BCB21F-7279-4224-841F-888B064A986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BF00262-56D5-46EA-B47A-676FECDCF5B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8323F9-FFBD-4FC1-B21A-02FF4AC95C29}">
      <dgm:prSet/>
      <dgm:spPr/>
      <dgm:t>
        <a:bodyPr/>
        <a:lstStyle/>
        <a:p>
          <a:r>
            <a:rPr lang="en-US"/>
            <a:t>Helps organizations analyze, detect, respond and remediate to security threats before they harm business operations.</a:t>
          </a:r>
        </a:p>
      </dgm:t>
    </dgm:pt>
    <dgm:pt modelId="{A9D244D0-100C-4E43-A96A-78434A4ADF69}" type="parTrans" cxnId="{10D85ABA-938B-4CB1-B4ED-AEB9A64FB0B8}">
      <dgm:prSet/>
      <dgm:spPr/>
      <dgm:t>
        <a:bodyPr/>
        <a:lstStyle/>
        <a:p>
          <a:endParaRPr lang="en-US"/>
        </a:p>
      </dgm:t>
    </dgm:pt>
    <dgm:pt modelId="{27F3602F-B67A-4501-A298-F9AB0DD501E9}" type="sibTrans" cxnId="{10D85ABA-938B-4CB1-B4ED-AEB9A64FB0B8}">
      <dgm:prSet/>
      <dgm:spPr/>
      <dgm:t>
        <a:bodyPr/>
        <a:lstStyle/>
        <a:p>
          <a:endParaRPr lang="en-US"/>
        </a:p>
      </dgm:t>
    </dgm:pt>
    <dgm:pt modelId="{7509F8BA-C8DB-489B-81D0-CAC03031171B}">
      <dgm:prSet/>
      <dgm:spPr/>
      <dgm:t>
        <a:bodyPr/>
        <a:lstStyle/>
        <a:p>
          <a:r>
            <a:rPr lang="en-US"/>
            <a:t>Combines both security information management (SIM) and security event management (SEM) into one security management system.</a:t>
          </a:r>
        </a:p>
      </dgm:t>
    </dgm:pt>
    <dgm:pt modelId="{1FD6BDF0-FCCC-4ED2-9573-815AC63618DE}" type="parTrans" cxnId="{B02A3AB5-2D8C-4964-8CA2-655BF6809B11}">
      <dgm:prSet/>
      <dgm:spPr/>
      <dgm:t>
        <a:bodyPr/>
        <a:lstStyle/>
        <a:p>
          <a:endParaRPr lang="en-US"/>
        </a:p>
      </dgm:t>
    </dgm:pt>
    <dgm:pt modelId="{BF226174-5384-494A-9D4F-298A1D24D0AE}" type="sibTrans" cxnId="{B02A3AB5-2D8C-4964-8CA2-655BF6809B11}">
      <dgm:prSet/>
      <dgm:spPr/>
      <dgm:t>
        <a:bodyPr/>
        <a:lstStyle/>
        <a:p>
          <a:endParaRPr lang="en-US"/>
        </a:p>
      </dgm:t>
    </dgm:pt>
    <dgm:pt modelId="{87F9AA4E-4D20-4117-9F71-BB59F6CC021C}">
      <dgm:prSet/>
      <dgm:spPr/>
      <dgm:t>
        <a:bodyPr/>
        <a:lstStyle/>
        <a:p>
          <a:r>
            <a:rPr lang="en-US"/>
            <a:t>Gives organizations visibility into activity within their network to Identify possible threat/attack.</a:t>
          </a:r>
        </a:p>
      </dgm:t>
    </dgm:pt>
    <dgm:pt modelId="{D32F7933-9209-4B47-B24D-59818B545F49}" type="parTrans" cxnId="{5E828305-CF4D-420F-9A50-E744A6EA14E0}">
      <dgm:prSet/>
      <dgm:spPr/>
      <dgm:t>
        <a:bodyPr/>
        <a:lstStyle/>
        <a:p>
          <a:endParaRPr lang="en-US"/>
        </a:p>
      </dgm:t>
    </dgm:pt>
    <dgm:pt modelId="{E37C613D-34C2-44E1-AC4F-ABCA43640BAB}" type="sibTrans" cxnId="{5E828305-CF4D-420F-9A50-E744A6EA14E0}">
      <dgm:prSet/>
      <dgm:spPr/>
      <dgm:t>
        <a:bodyPr/>
        <a:lstStyle/>
        <a:p>
          <a:endParaRPr lang="en-US"/>
        </a:p>
      </dgm:t>
    </dgm:pt>
    <dgm:pt modelId="{54C42A8B-7615-411E-A931-441785E7B48E}">
      <dgm:prSet/>
      <dgm:spPr/>
      <dgm:t>
        <a:bodyPr/>
        <a:lstStyle/>
        <a:p>
          <a:r>
            <a:rPr lang="en-US"/>
            <a:t>Helps to meet compliance requirements.</a:t>
          </a:r>
        </a:p>
      </dgm:t>
    </dgm:pt>
    <dgm:pt modelId="{D3B0400B-7465-4A75-A9B3-4F6F910F508F}" type="parTrans" cxnId="{B0DF1B19-9F5E-4527-9595-1381B219FE01}">
      <dgm:prSet/>
      <dgm:spPr/>
      <dgm:t>
        <a:bodyPr/>
        <a:lstStyle/>
        <a:p>
          <a:endParaRPr lang="en-US"/>
        </a:p>
      </dgm:t>
    </dgm:pt>
    <dgm:pt modelId="{8DF2375E-6C67-40C1-963C-260F988CB51F}" type="sibTrans" cxnId="{B0DF1B19-9F5E-4527-9595-1381B219FE01}">
      <dgm:prSet/>
      <dgm:spPr/>
      <dgm:t>
        <a:bodyPr/>
        <a:lstStyle/>
        <a:p>
          <a:endParaRPr lang="en-US"/>
        </a:p>
      </dgm:t>
    </dgm:pt>
    <dgm:pt modelId="{88AC2A2B-83E4-4D73-BCFF-B5B88E18BBF3}" type="pres">
      <dgm:prSet presAssocID="{9BF00262-56D5-46EA-B47A-676FECDCF5B8}" presName="root" presStyleCnt="0">
        <dgm:presLayoutVars>
          <dgm:dir/>
          <dgm:resizeHandles val="exact"/>
        </dgm:presLayoutVars>
      </dgm:prSet>
      <dgm:spPr/>
    </dgm:pt>
    <dgm:pt modelId="{F7AB43F9-06A1-4738-BBDE-765A00776715}" type="pres">
      <dgm:prSet presAssocID="{BE8323F9-FFBD-4FC1-B21A-02FF4AC95C29}" presName="compNode" presStyleCnt="0"/>
      <dgm:spPr/>
    </dgm:pt>
    <dgm:pt modelId="{3364BA81-E058-4061-9049-68573BA73A56}" type="pres">
      <dgm:prSet presAssocID="{BE8323F9-FFBD-4FC1-B21A-02FF4AC95C29}" presName="bgRect" presStyleLbl="bgShp" presStyleIdx="0" presStyleCnt="4"/>
      <dgm:spPr/>
    </dgm:pt>
    <dgm:pt modelId="{54CA91CB-E508-40BB-92BD-CBC0F06184E9}" type="pres">
      <dgm:prSet presAssocID="{BE8323F9-FFBD-4FC1-B21A-02FF4AC95C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B223126-4E17-4155-B64E-5B19FDBBEF0E}" type="pres">
      <dgm:prSet presAssocID="{BE8323F9-FFBD-4FC1-B21A-02FF4AC95C29}" presName="spaceRect" presStyleCnt="0"/>
      <dgm:spPr/>
    </dgm:pt>
    <dgm:pt modelId="{5A6C6B48-D9EA-479B-9B55-11BA0C9E6B66}" type="pres">
      <dgm:prSet presAssocID="{BE8323F9-FFBD-4FC1-B21A-02FF4AC95C29}" presName="parTx" presStyleLbl="revTx" presStyleIdx="0" presStyleCnt="4">
        <dgm:presLayoutVars>
          <dgm:chMax val="0"/>
          <dgm:chPref val="0"/>
        </dgm:presLayoutVars>
      </dgm:prSet>
      <dgm:spPr/>
    </dgm:pt>
    <dgm:pt modelId="{345D7E3A-13DE-4A57-BB18-737D3CF2EAF3}" type="pres">
      <dgm:prSet presAssocID="{27F3602F-B67A-4501-A298-F9AB0DD501E9}" presName="sibTrans" presStyleCnt="0"/>
      <dgm:spPr/>
    </dgm:pt>
    <dgm:pt modelId="{02B2CBFC-DBA5-439F-9F4D-60D8EECCCEB9}" type="pres">
      <dgm:prSet presAssocID="{7509F8BA-C8DB-489B-81D0-CAC03031171B}" presName="compNode" presStyleCnt="0"/>
      <dgm:spPr/>
    </dgm:pt>
    <dgm:pt modelId="{D0691D42-26F4-498A-AD10-9B84C9E82DA4}" type="pres">
      <dgm:prSet presAssocID="{7509F8BA-C8DB-489B-81D0-CAC03031171B}" presName="bgRect" presStyleLbl="bgShp" presStyleIdx="1" presStyleCnt="4"/>
      <dgm:spPr/>
    </dgm:pt>
    <dgm:pt modelId="{F1FBE185-C751-4DB2-838F-DC97D29CA8B8}" type="pres">
      <dgm:prSet presAssocID="{7509F8BA-C8DB-489B-81D0-CAC0303117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386FD9D-C856-4367-93BA-410BD286A882}" type="pres">
      <dgm:prSet presAssocID="{7509F8BA-C8DB-489B-81D0-CAC03031171B}" presName="spaceRect" presStyleCnt="0"/>
      <dgm:spPr/>
    </dgm:pt>
    <dgm:pt modelId="{2ABBE696-88B1-4728-B796-F543E0A6F42A}" type="pres">
      <dgm:prSet presAssocID="{7509F8BA-C8DB-489B-81D0-CAC03031171B}" presName="parTx" presStyleLbl="revTx" presStyleIdx="1" presStyleCnt="4">
        <dgm:presLayoutVars>
          <dgm:chMax val="0"/>
          <dgm:chPref val="0"/>
        </dgm:presLayoutVars>
      </dgm:prSet>
      <dgm:spPr/>
    </dgm:pt>
    <dgm:pt modelId="{A98B0D38-5338-4151-BC4D-17E251BF8492}" type="pres">
      <dgm:prSet presAssocID="{BF226174-5384-494A-9D4F-298A1D24D0AE}" presName="sibTrans" presStyleCnt="0"/>
      <dgm:spPr/>
    </dgm:pt>
    <dgm:pt modelId="{85182C3E-3F58-46DA-B2CA-1757FF6C7B23}" type="pres">
      <dgm:prSet presAssocID="{87F9AA4E-4D20-4117-9F71-BB59F6CC021C}" presName="compNode" presStyleCnt="0"/>
      <dgm:spPr/>
    </dgm:pt>
    <dgm:pt modelId="{CA7BF23A-1245-40DE-B698-DF781108CACC}" type="pres">
      <dgm:prSet presAssocID="{87F9AA4E-4D20-4117-9F71-BB59F6CC021C}" presName="bgRect" presStyleLbl="bgShp" presStyleIdx="2" presStyleCnt="4"/>
      <dgm:spPr/>
    </dgm:pt>
    <dgm:pt modelId="{3A5CBFDE-68D8-4000-AC38-F0796ABCF04D}" type="pres">
      <dgm:prSet presAssocID="{87F9AA4E-4D20-4117-9F71-BB59F6CC02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o-Hazard"/>
        </a:ext>
      </dgm:extLst>
    </dgm:pt>
    <dgm:pt modelId="{5AB0191F-27CC-483D-927C-2AA60A2C04F3}" type="pres">
      <dgm:prSet presAssocID="{87F9AA4E-4D20-4117-9F71-BB59F6CC021C}" presName="spaceRect" presStyleCnt="0"/>
      <dgm:spPr/>
    </dgm:pt>
    <dgm:pt modelId="{50A5C96C-98F5-46E1-9D46-55C9C9A4813F}" type="pres">
      <dgm:prSet presAssocID="{87F9AA4E-4D20-4117-9F71-BB59F6CC021C}" presName="parTx" presStyleLbl="revTx" presStyleIdx="2" presStyleCnt="4">
        <dgm:presLayoutVars>
          <dgm:chMax val="0"/>
          <dgm:chPref val="0"/>
        </dgm:presLayoutVars>
      </dgm:prSet>
      <dgm:spPr/>
    </dgm:pt>
    <dgm:pt modelId="{12881166-30BB-4CB0-A917-4B4A06030D6F}" type="pres">
      <dgm:prSet presAssocID="{E37C613D-34C2-44E1-AC4F-ABCA43640BAB}" presName="sibTrans" presStyleCnt="0"/>
      <dgm:spPr/>
    </dgm:pt>
    <dgm:pt modelId="{BBC4919B-6524-4B4C-BF96-6F581A684B4D}" type="pres">
      <dgm:prSet presAssocID="{54C42A8B-7615-411E-A931-441785E7B48E}" presName="compNode" presStyleCnt="0"/>
      <dgm:spPr/>
    </dgm:pt>
    <dgm:pt modelId="{F7E7C1B6-CFC5-4BC1-A024-CA0AD65AB3C8}" type="pres">
      <dgm:prSet presAssocID="{54C42A8B-7615-411E-A931-441785E7B48E}" presName="bgRect" presStyleLbl="bgShp" presStyleIdx="3" presStyleCnt="4"/>
      <dgm:spPr/>
    </dgm:pt>
    <dgm:pt modelId="{924C6C68-5E3B-4972-8E92-7B27EE46A946}" type="pres">
      <dgm:prSet presAssocID="{54C42A8B-7615-411E-A931-441785E7B4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tecting Hand"/>
        </a:ext>
      </dgm:extLst>
    </dgm:pt>
    <dgm:pt modelId="{34A4DBB5-9A77-4CF0-9557-C16FDB485F13}" type="pres">
      <dgm:prSet presAssocID="{54C42A8B-7615-411E-A931-441785E7B48E}" presName="spaceRect" presStyleCnt="0"/>
      <dgm:spPr/>
    </dgm:pt>
    <dgm:pt modelId="{D17EE3DB-4C38-4D94-B036-07A034CF72B0}" type="pres">
      <dgm:prSet presAssocID="{54C42A8B-7615-411E-A931-441785E7B48E}" presName="parTx" presStyleLbl="revTx" presStyleIdx="3" presStyleCnt="4">
        <dgm:presLayoutVars>
          <dgm:chMax val="0"/>
          <dgm:chPref val="0"/>
        </dgm:presLayoutVars>
      </dgm:prSet>
      <dgm:spPr/>
    </dgm:pt>
  </dgm:ptLst>
  <dgm:cxnLst>
    <dgm:cxn modelId="{5E828305-CF4D-420F-9A50-E744A6EA14E0}" srcId="{9BF00262-56D5-46EA-B47A-676FECDCF5B8}" destId="{87F9AA4E-4D20-4117-9F71-BB59F6CC021C}" srcOrd="2" destOrd="0" parTransId="{D32F7933-9209-4B47-B24D-59818B545F49}" sibTransId="{E37C613D-34C2-44E1-AC4F-ABCA43640BAB}"/>
    <dgm:cxn modelId="{ACEE3311-509D-443E-8803-A4B3BBFB330F}" type="presOf" srcId="{54C42A8B-7615-411E-A931-441785E7B48E}" destId="{D17EE3DB-4C38-4D94-B036-07A034CF72B0}" srcOrd="0" destOrd="0" presId="urn:microsoft.com/office/officeart/2018/2/layout/IconVerticalSolidList"/>
    <dgm:cxn modelId="{B0DF1B19-9F5E-4527-9595-1381B219FE01}" srcId="{9BF00262-56D5-46EA-B47A-676FECDCF5B8}" destId="{54C42A8B-7615-411E-A931-441785E7B48E}" srcOrd="3" destOrd="0" parTransId="{D3B0400B-7465-4A75-A9B3-4F6F910F508F}" sibTransId="{8DF2375E-6C67-40C1-963C-260F988CB51F}"/>
    <dgm:cxn modelId="{7F2EE51D-2132-41A6-A901-D24673E38C2E}" type="presOf" srcId="{BE8323F9-FFBD-4FC1-B21A-02FF4AC95C29}" destId="{5A6C6B48-D9EA-479B-9B55-11BA0C9E6B66}" srcOrd="0" destOrd="0" presId="urn:microsoft.com/office/officeart/2018/2/layout/IconVerticalSolidList"/>
    <dgm:cxn modelId="{12BB0371-DDC5-4DE7-ABA1-5098588617A1}" type="presOf" srcId="{9BF00262-56D5-46EA-B47A-676FECDCF5B8}" destId="{88AC2A2B-83E4-4D73-BCFF-B5B88E18BBF3}" srcOrd="0" destOrd="0" presId="urn:microsoft.com/office/officeart/2018/2/layout/IconVerticalSolidList"/>
    <dgm:cxn modelId="{059E1076-C459-46DD-963C-7842171AF762}" type="presOf" srcId="{7509F8BA-C8DB-489B-81D0-CAC03031171B}" destId="{2ABBE696-88B1-4728-B796-F543E0A6F42A}" srcOrd="0" destOrd="0" presId="urn:microsoft.com/office/officeart/2018/2/layout/IconVerticalSolidList"/>
    <dgm:cxn modelId="{1E425B87-DE5E-4B20-9CA1-58C5BD8666EE}" type="presOf" srcId="{87F9AA4E-4D20-4117-9F71-BB59F6CC021C}" destId="{50A5C96C-98F5-46E1-9D46-55C9C9A4813F}" srcOrd="0" destOrd="0" presId="urn:microsoft.com/office/officeart/2018/2/layout/IconVerticalSolidList"/>
    <dgm:cxn modelId="{B02A3AB5-2D8C-4964-8CA2-655BF6809B11}" srcId="{9BF00262-56D5-46EA-B47A-676FECDCF5B8}" destId="{7509F8BA-C8DB-489B-81D0-CAC03031171B}" srcOrd="1" destOrd="0" parTransId="{1FD6BDF0-FCCC-4ED2-9573-815AC63618DE}" sibTransId="{BF226174-5384-494A-9D4F-298A1D24D0AE}"/>
    <dgm:cxn modelId="{10D85ABA-938B-4CB1-B4ED-AEB9A64FB0B8}" srcId="{9BF00262-56D5-46EA-B47A-676FECDCF5B8}" destId="{BE8323F9-FFBD-4FC1-B21A-02FF4AC95C29}" srcOrd="0" destOrd="0" parTransId="{A9D244D0-100C-4E43-A96A-78434A4ADF69}" sibTransId="{27F3602F-B67A-4501-A298-F9AB0DD501E9}"/>
    <dgm:cxn modelId="{5738696E-BECC-4DE3-BF61-2237A70037E2}" type="presParOf" srcId="{88AC2A2B-83E4-4D73-BCFF-B5B88E18BBF3}" destId="{F7AB43F9-06A1-4738-BBDE-765A00776715}" srcOrd="0" destOrd="0" presId="urn:microsoft.com/office/officeart/2018/2/layout/IconVerticalSolidList"/>
    <dgm:cxn modelId="{DE283B87-AEF6-434F-B603-B16C24505B68}" type="presParOf" srcId="{F7AB43F9-06A1-4738-BBDE-765A00776715}" destId="{3364BA81-E058-4061-9049-68573BA73A56}" srcOrd="0" destOrd="0" presId="urn:microsoft.com/office/officeart/2018/2/layout/IconVerticalSolidList"/>
    <dgm:cxn modelId="{2596E8EC-96ED-45DC-A9FD-207CB14B444C}" type="presParOf" srcId="{F7AB43F9-06A1-4738-BBDE-765A00776715}" destId="{54CA91CB-E508-40BB-92BD-CBC0F06184E9}" srcOrd="1" destOrd="0" presId="urn:microsoft.com/office/officeart/2018/2/layout/IconVerticalSolidList"/>
    <dgm:cxn modelId="{C19FC794-AE5A-4C62-B2B2-27A99C1AF7C2}" type="presParOf" srcId="{F7AB43F9-06A1-4738-BBDE-765A00776715}" destId="{AB223126-4E17-4155-B64E-5B19FDBBEF0E}" srcOrd="2" destOrd="0" presId="urn:microsoft.com/office/officeart/2018/2/layout/IconVerticalSolidList"/>
    <dgm:cxn modelId="{BCC00787-A851-4F15-BABA-E273B8B081E2}" type="presParOf" srcId="{F7AB43F9-06A1-4738-BBDE-765A00776715}" destId="{5A6C6B48-D9EA-479B-9B55-11BA0C9E6B66}" srcOrd="3" destOrd="0" presId="urn:microsoft.com/office/officeart/2018/2/layout/IconVerticalSolidList"/>
    <dgm:cxn modelId="{43D4C5F5-47F1-4F9E-9A35-8EAB893A3C67}" type="presParOf" srcId="{88AC2A2B-83E4-4D73-BCFF-B5B88E18BBF3}" destId="{345D7E3A-13DE-4A57-BB18-737D3CF2EAF3}" srcOrd="1" destOrd="0" presId="urn:microsoft.com/office/officeart/2018/2/layout/IconVerticalSolidList"/>
    <dgm:cxn modelId="{B1325AE6-DFF3-4D5A-8A53-C6C0DCABFC03}" type="presParOf" srcId="{88AC2A2B-83E4-4D73-BCFF-B5B88E18BBF3}" destId="{02B2CBFC-DBA5-439F-9F4D-60D8EECCCEB9}" srcOrd="2" destOrd="0" presId="urn:microsoft.com/office/officeart/2018/2/layout/IconVerticalSolidList"/>
    <dgm:cxn modelId="{1C99FAF6-7A8E-49B5-BAC6-181FD4C178B0}" type="presParOf" srcId="{02B2CBFC-DBA5-439F-9F4D-60D8EECCCEB9}" destId="{D0691D42-26F4-498A-AD10-9B84C9E82DA4}" srcOrd="0" destOrd="0" presId="urn:microsoft.com/office/officeart/2018/2/layout/IconVerticalSolidList"/>
    <dgm:cxn modelId="{A296E7DB-1869-40FF-B184-DFBF7CF41625}" type="presParOf" srcId="{02B2CBFC-DBA5-439F-9F4D-60D8EECCCEB9}" destId="{F1FBE185-C751-4DB2-838F-DC97D29CA8B8}" srcOrd="1" destOrd="0" presId="urn:microsoft.com/office/officeart/2018/2/layout/IconVerticalSolidList"/>
    <dgm:cxn modelId="{0E97D9C6-C834-4CD4-8AD4-7499E3D27D39}" type="presParOf" srcId="{02B2CBFC-DBA5-439F-9F4D-60D8EECCCEB9}" destId="{7386FD9D-C856-4367-93BA-410BD286A882}" srcOrd="2" destOrd="0" presId="urn:microsoft.com/office/officeart/2018/2/layout/IconVerticalSolidList"/>
    <dgm:cxn modelId="{0915DE01-7323-460D-95B2-84BAC0B19F1A}" type="presParOf" srcId="{02B2CBFC-DBA5-439F-9F4D-60D8EECCCEB9}" destId="{2ABBE696-88B1-4728-B796-F543E0A6F42A}" srcOrd="3" destOrd="0" presId="urn:microsoft.com/office/officeart/2018/2/layout/IconVerticalSolidList"/>
    <dgm:cxn modelId="{5F8109CB-588C-4488-8C1A-56E753E10B14}" type="presParOf" srcId="{88AC2A2B-83E4-4D73-BCFF-B5B88E18BBF3}" destId="{A98B0D38-5338-4151-BC4D-17E251BF8492}" srcOrd="3" destOrd="0" presId="urn:microsoft.com/office/officeart/2018/2/layout/IconVerticalSolidList"/>
    <dgm:cxn modelId="{B144BF12-A50D-4550-93CE-FA8E5720D1E6}" type="presParOf" srcId="{88AC2A2B-83E4-4D73-BCFF-B5B88E18BBF3}" destId="{85182C3E-3F58-46DA-B2CA-1757FF6C7B23}" srcOrd="4" destOrd="0" presId="urn:microsoft.com/office/officeart/2018/2/layout/IconVerticalSolidList"/>
    <dgm:cxn modelId="{E956C265-BFD8-49B0-8576-7507BF09639B}" type="presParOf" srcId="{85182C3E-3F58-46DA-B2CA-1757FF6C7B23}" destId="{CA7BF23A-1245-40DE-B698-DF781108CACC}" srcOrd="0" destOrd="0" presId="urn:microsoft.com/office/officeart/2018/2/layout/IconVerticalSolidList"/>
    <dgm:cxn modelId="{5E36D015-C6E9-4E9C-9859-6790C17C0A7D}" type="presParOf" srcId="{85182C3E-3F58-46DA-B2CA-1757FF6C7B23}" destId="{3A5CBFDE-68D8-4000-AC38-F0796ABCF04D}" srcOrd="1" destOrd="0" presId="urn:microsoft.com/office/officeart/2018/2/layout/IconVerticalSolidList"/>
    <dgm:cxn modelId="{B8546806-1D8D-4BA6-92B9-6B47C7DF60C8}" type="presParOf" srcId="{85182C3E-3F58-46DA-B2CA-1757FF6C7B23}" destId="{5AB0191F-27CC-483D-927C-2AA60A2C04F3}" srcOrd="2" destOrd="0" presId="urn:microsoft.com/office/officeart/2018/2/layout/IconVerticalSolidList"/>
    <dgm:cxn modelId="{56F2A279-0CFE-4ED3-BA85-4ED43D0E9A49}" type="presParOf" srcId="{85182C3E-3F58-46DA-B2CA-1757FF6C7B23}" destId="{50A5C96C-98F5-46E1-9D46-55C9C9A4813F}" srcOrd="3" destOrd="0" presId="urn:microsoft.com/office/officeart/2018/2/layout/IconVerticalSolidList"/>
    <dgm:cxn modelId="{91F9DB15-4E0F-45D1-847B-F27B16B6CF1A}" type="presParOf" srcId="{88AC2A2B-83E4-4D73-BCFF-B5B88E18BBF3}" destId="{12881166-30BB-4CB0-A917-4B4A06030D6F}" srcOrd="5" destOrd="0" presId="urn:microsoft.com/office/officeart/2018/2/layout/IconVerticalSolidList"/>
    <dgm:cxn modelId="{BC56D3A5-EF19-4716-86E8-9F7B60900F0F}" type="presParOf" srcId="{88AC2A2B-83E4-4D73-BCFF-B5B88E18BBF3}" destId="{BBC4919B-6524-4B4C-BF96-6F581A684B4D}" srcOrd="6" destOrd="0" presId="urn:microsoft.com/office/officeart/2018/2/layout/IconVerticalSolidList"/>
    <dgm:cxn modelId="{D207E952-634F-4CDD-B5A1-15A049867042}" type="presParOf" srcId="{BBC4919B-6524-4B4C-BF96-6F581A684B4D}" destId="{F7E7C1B6-CFC5-4BC1-A024-CA0AD65AB3C8}" srcOrd="0" destOrd="0" presId="urn:microsoft.com/office/officeart/2018/2/layout/IconVerticalSolidList"/>
    <dgm:cxn modelId="{B944BAC4-4B60-4C44-A24B-827D3F26ACB3}" type="presParOf" srcId="{BBC4919B-6524-4B4C-BF96-6F581A684B4D}" destId="{924C6C68-5E3B-4972-8E92-7B27EE46A946}" srcOrd="1" destOrd="0" presId="urn:microsoft.com/office/officeart/2018/2/layout/IconVerticalSolidList"/>
    <dgm:cxn modelId="{1E36D799-7CF6-4C46-956F-E0E3FDF4A6D9}" type="presParOf" srcId="{BBC4919B-6524-4B4C-BF96-6F581A684B4D}" destId="{34A4DBB5-9A77-4CF0-9557-C16FDB485F13}" srcOrd="2" destOrd="0" presId="urn:microsoft.com/office/officeart/2018/2/layout/IconVerticalSolidList"/>
    <dgm:cxn modelId="{3AADA1F1-540F-4A41-8E8E-E3E5D3EB4AC5}" type="presParOf" srcId="{BBC4919B-6524-4B4C-BF96-6F581A684B4D}" destId="{D17EE3DB-4C38-4D94-B036-07A034CF72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8B18558-4748-4772-BA64-E01280D0511F}"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34642979-9522-4C5B-ADC7-62FC23171BF2}">
      <dgm:prSet/>
      <dgm:spPr/>
      <dgm:t>
        <a:bodyPr/>
        <a:lstStyle/>
        <a:p>
          <a:r>
            <a:rPr lang="en-US"/>
            <a:t>Log management</a:t>
          </a:r>
        </a:p>
      </dgm:t>
    </dgm:pt>
    <dgm:pt modelId="{6E3D4533-941A-4592-AAAB-8215288710BC}" type="parTrans" cxnId="{72908C8B-F510-4B51-9305-35CFB72C9429}">
      <dgm:prSet/>
      <dgm:spPr/>
      <dgm:t>
        <a:bodyPr/>
        <a:lstStyle/>
        <a:p>
          <a:endParaRPr lang="en-US"/>
        </a:p>
      </dgm:t>
    </dgm:pt>
    <dgm:pt modelId="{A8D56F60-7BAB-428E-B805-F55908A7A7A0}" type="sibTrans" cxnId="{72908C8B-F510-4B51-9305-35CFB72C9429}">
      <dgm:prSet/>
      <dgm:spPr/>
      <dgm:t>
        <a:bodyPr/>
        <a:lstStyle/>
        <a:p>
          <a:endParaRPr lang="en-US"/>
        </a:p>
      </dgm:t>
    </dgm:pt>
    <dgm:pt modelId="{F5D4F541-8D9A-4039-8ECF-2B4FE03035DE}">
      <dgm:prSet/>
      <dgm:spPr/>
      <dgm:t>
        <a:bodyPr/>
        <a:lstStyle/>
        <a:p>
          <a:r>
            <a:rPr lang="en-US"/>
            <a:t>Event correlation</a:t>
          </a:r>
        </a:p>
      </dgm:t>
    </dgm:pt>
    <dgm:pt modelId="{570766DB-2994-4B70-B010-101879061007}" type="parTrans" cxnId="{1DC9249A-CDB3-4C69-83E4-42B9C44542B6}">
      <dgm:prSet/>
      <dgm:spPr/>
      <dgm:t>
        <a:bodyPr/>
        <a:lstStyle/>
        <a:p>
          <a:endParaRPr lang="en-US"/>
        </a:p>
      </dgm:t>
    </dgm:pt>
    <dgm:pt modelId="{36DAD365-F589-4C18-824F-CD021FA99381}" type="sibTrans" cxnId="{1DC9249A-CDB3-4C69-83E4-42B9C44542B6}">
      <dgm:prSet/>
      <dgm:spPr/>
      <dgm:t>
        <a:bodyPr/>
        <a:lstStyle/>
        <a:p>
          <a:endParaRPr lang="en-US"/>
        </a:p>
      </dgm:t>
    </dgm:pt>
    <dgm:pt modelId="{C205CF8A-1AB5-4C6F-AFA2-F4C008F519A1}">
      <dgm:prSet/>
      <dgm:spPr/>
      <dgm:t>
        <a:bodyPr/>
        <a:lstStyle/>
        <a:p>
          <a:r>
            <a:rPr lang="en-US"/>
            <a:t>Incident monitoring and response</a:t>
          </a:r>
        </a:p>
      </dgm:t>
    </dgm:pt>
    <dgm:pt modelId="{E95B1CDF-6C87-47BE-84E2-1E164691997C}" type="parTrans" cxnId="{BEC35456-0187-45B8-A939-9CEAEB5FF7BB}">
      <dgm:prSet/>
      <dgm:spPr/>
      <dgm:t>
        <a:bodyPr/>
        <a:lstStyle/>
        <a:p>
          <a:endParaRPr lang="en-US"/>
        </a:p>
      </dgm:t>
    </dgm:pt>
    <dgm:pt modelId="{D0DCFEC7-FB77-4BC1-B171-EB35F2B5B603}" type="sibTrans" cxnId="{BEC35456-0187-45B8-A939-9CEAEB5FF7BB}">
      <dgm:prSet/>
      <dgm:spPr/>
      <dgm:t>
        <a:bodyPr/>
        <a:lstStyle/>
        <a:p>
          <a:endParaRPr lang="en-US"/>
        </a:p>
      </dgm:t>
    </dgm:pt>
    <dgm:pt modelId="{D7E080E2-3CE3-4328-A38C-A73875764835}" type="pres">
      <dgm:prSet presAssocID="{F8B18558-4748-4772-BA64-E01280D0511F}" presName="hierChild1" presStyleCnt="0">
        <dgm:presLayoutVars>
          <dgm:chPref val="1"/>
          <dgm:dir/>
          <dgm:animOne val="branch"/>
          <dgm:animLvl val="lvl"/>
          <dgm:resizeHandles/>
        </dgm:presLayoutVars>
      </dgm:prSet>
      <dgm:spPr/>
    </dgm:pt>
    <dgm:pt modelId="{80352065-330F-4DCB-91C2-D6BC6B53AD34}" type="pres">
      <dgm:prSet presAssocID="{34642979-9522-4C5B-ADC7-62FC23171BF2}" presName="hierRoot1" presStyleCnt="0"/>
      <dgm:spPr/>
    </dgm:pt>
    <dgm:pt modelId="{1FDB8E11-F081-461B-8BBA-F863C895A1B7}" type="pres">
      <dgm:prSet presAssocID="{34642979-9522-4C5B-ADC7-62FC23171BF2}" presName="composite" presStyleCnt="0"/>
      <dgm:spPr/>
    </dgm:pt>
    <dgm:pt modelId="{6800567E-9612-410C-8417-FD2F0C5E6B90}" type="pres">
      <dgm:prSet presAssocID="{34642979-9522-4C5B-ADC7-62FC23171BF2}" presName="background" presStyleLbl="node0" presStyleIdx="0" presStyleCnt="3"/>
      <dgm:spPr/>
    </dgm:pt>
    <dgm:pt modelId="{94D57A29-5D2B-4232-947F-FB93885A4A4A}" type="pres">
      <dgm:prSet presAssocID="{34642979-9522-4C5B-ADC7-62FC23171BF2}" presName="text" presStyleLbl="fgAcc0" presStyleIdx="0" presStyleCnt="3">
        <dgm:presLayoutVars>
          <dgm:chPref val="3"/>
        </dgm:presLayoutVars>
      </dgm:prSet>
      <dgm:spPr/>
    </dgm:pt>
    <dgm:pt modelId="{D61FD8C1-284E-4BDC-8ED9-E1080A762F2D}" type="pres">
      <dgm:prSet presAssocID="{34642979-9522-4C5B-ADC7-62FC23171BF2}" presName="hierChild2" presStyleCnt="0"/>
      <dgm:spPr/>
    </dgm:pt>
    <dgm:pt modelId="{2AC1A508-1611-414F-B691-2B85A1B4CA56}" type="pres">
      <dgm:prSet presAssocID="{F5D4F541-8D9A-4039-8ECF-2B4FE03035DE}" presName="hierRoot1" presStyleCnt="0"/>
      <dgm:spPr/>
    </dgm:pt>
    <dgm:pt modelId="{4A86B2FB-351C-48D8-8653-FA51277D25CE}" type="pres">
      <dgm:prSet presAssocID="{F5D4F541-8D9A-4039-8ECF-2B4FE03035DE}" presName="composite" presStyleCnt="0"/>
      <dgm:spPr/>
    </dgm:pt>
    <dgm:pt modelId="{0D5EF25B-1C3E-4355-B0B9-60F2E955CC6E}" type="pres">
      <dgm:prSet presAssocID="{F5D4F541-8D9A-4039-8ECF-2B4FE03035DE}" presName="background" presStyleLbl="node0" presStyleIdx="1" presStyleCnt="3"/>
      <dgm:spPr/>
    </dgm:pt>
    <dgm:pt modelId="{277632B6-7CB9-4564-9720-4E08580B4C9D}" type="pres">
      <dgm:prSet presAssocID="{F5D4F541-8D9A-4039-8ECF-2B4FE03035DE}" presName="text" presStyleLbl="fgAcc0" presStyleIdx="1" presStyleCnt="3">
        <dgm:presLayoutVars>
          <dgm:chPref val="3"/>
        </dgm:presLayoutVars>
      </dgm:prSet>
      <dgm:spPr/>
    </dgm:pt>
    <dgm:pt modelId="{93DD78F9-C327-4709-9654-EDB58D227C0C}" type="pres">
      <dgm:prSet presAssocID="{F5D4F541-8D9A-4039-8ECF-2B4FE03035DE}" presName="hierChild2" presStyleCnt="0"/>
      <dgm:spPr/>
    </dgm:pt>
    <dgm:pt modelId="{A4251BB3-6CC9-4E17-8F25-185BA7528388}" type="pres">
      <dgm:prSet presAssocID="{C205CF8A-1AB5-4C6F-AFA2-F4C008F519A1}" presName="hierRoot1" presStyleCnt="0"/>
      <dgm:spPr/>
    </dgm:pt>
    <dgm:pt modelId="{2561C75F-BCD0-49B5-8D9C-E68DC0F159D3}" type="pres">
      <dgm:prSet presAssocID="{C205CF8A-1AB5-4C6F-AFA2-F4C008F519A1}" presName="composite" presStyleCnt="0"/>
      <dgm:spPr/>
    </dgm:pt>
    <dgm:pt modelId="{18B9E832-7A73-4EBF-A086-A6819D3E2F7E}" type="pres">
      <dgm:prSet presAssocID="{C205CF8A-1AB5-4C6F-AFA2-F4C008F519A1}" presName="background" presStyleLbl="node0" presStyleIdx="2" presStyleCnt="3"/>
      <dgm:spPr/>
    </dgm:pt>
    <dgm:pt modelId="{4C5E7F70-9FE3-4F57-A3C0-42FD7308D05F}" type="pres">
      <dgm:prSet presAssocID="{C205CF8A-1AB5-4C6F-AFA2-F4C008F519A1}" presName="text" presStyleLbl="fgAcc0" presStyleIdx="2" presStyleCnt="3">
        <dgm:presLayoutVars>
          <dgm:chPref val="3"/>
        </dgm:presLayoutVars>
      </dgm:prSet>
      <dgm:spPr/>
    </dgm:pt>
    <dgm:pt modelId="{A0019616-888E-4CDB-A860-8EB0C1B548EF}" type="pres">
      <dgm:prSet presAssocID="{C205CF8A-1AB5-4C6F-AFA2-F4C008F519A1}" presName="hierChild2" presStyleCnt="0"/>
      <dgm:spPr/>
    </dgm:pt>
  </dgm:ptLst>
  <dgm:cxnLst>
    <dgm:cxn modelId="{9C97913B-53F7-48DB-BA38-6FA3C42F0DE9}" type="presOf" srcId="{F8B18558-4748-4772-BA64-E01280D0511F}" destId="{D7E080E2-3CE3-4328-A38C-A73875764835}" srcOrd="0" destOrd="0" presId="urn:microsoft.com/office/officeart/2005/8/layout/hierarchy1"/>
    <dgm:cxn modelId="{9BFF1C60-D233-41AC-826D-B5A43558A80A}" type="presOf" srcId="{C205CF8A-1AB5-4C6F-AFA2-F4C008F519A1}" destId="{4C5E7F70-9FE3-4F57-A3C0-42FD7308D05F}" srcOrd="0" destOrd="0" presId="urn:microsoft.com/office/officeart/2005/8/layout/hierarchy1"/>
    <dgm:cxn modelId="{BEC35456-0187-45B8-A939-9CEAEB5FF7BB}" srcId="{F8B18558-4748-4772-BA64-E01280D0511F}" destId="{C205CF8A-1AB5-4C6F-AFA2-F4C008F519A1}" srcOrd="2" destOrd="0" parTransId="{E95B1CDF-6C87-47BE-84E2-1E164691997C}" sibTransId="{D0DCFEC7-FB77-4BC1-B171-EB35F2B5B603}"/>
    <dgm:cxn modelId="{AB09457C-2B85-4A35-8949-93135EF978FA}" type="presOf" srcId="{34642979-9522-4C5B-ADC7-62FC23171BF2}" destId="{94D57A29-5D2B-4232-947F-FB93885A4A4A}" srcOrd="0" destOrd="0" presId="urn:microsoft.com/office/officeart/2005/8/layout/hierarchy1"/>
    <dgm:cxn modelId="{A185448B-1FE4-46B2-8EF2-E39B9FB28120}" type="presOf" srcId="{F5D4F541-8D9A-4039-8ECF-2B4FE03035DE}" destId="{277632B6-7CB9-4564-9720-4E08580B4C9D}" srcOrd="0" destOrd="0" presId="urn:microsoft.com/office/officeart/2005/8/layout/hierarchy1"/>
    <dgm:cxn modelId="{72908C8B-F510-4B51-9305-35CFB72C9429}" srcId="{F8B18558-4748-4772-BA64-E01280D0511F}" destId="{34642979-9522-4C5B-ADC7-62FC23171BF2}" srcOrd="0" destOrd="0" parTransId="{6E3D4533-941A-4592-AAAB-8215288710BC}" sibTransId="{A8D56F60-7BAB-428E-B805-F55908A7A7A0}"/>
    <dgm:cxn modelId="{1DC9249A-CDB3-4C69-83E4-42B9C44542B6}" srcId="{F8B18558-4748-4772-BA64-E01280D0511F}" destId="{F5D4F541-8D9A-4039-8ECF-2B4FE03035DE}" srcOrd="1" destOrd="0" parTransId="{570766DB-2994-4B70-B010-101879061007}" sibTransId="{36DAD365-F589-4C18-824F-CD021FA99381}"/>
    <dgm:cxn modelId="{90E65FE2-556B-4BDF-A4B5-EF5C82CA7FFB}" type="presParOf" srcId="{D7E080E2-3CE3-4328-A38C-A73875764835}" destId="{80352065-330F-4DCB-91C2-D6BC6B53AD34}" srcOrd="0" destOrd="0" presId="urn:microsoft.com/office/officeart/2005/8/layout/hierarchy1"/>
    <dgm:cxn modelId="{36F58E88-46EC-4538-97F8-ECD1175F6D7C}" type="presParOf" srcId="{80352065-330F-4DCB-91C2-D6BC6B53AD34}" destId="{1FDB8E11-F081-461B-8BBA-F863C895A1B7}" srcOrd="0" destOrd="0" presId="urn:microsoft.com/office/officeart/2005/8/layout/hierarchy1"/>
    <dgm:cxn modelId="{E4445FB7-25B6-497B-8C80-31EF245D1459}" type="presParOf" srcId="{1FDB8E11-F081-461B-8BBA-F863C895A1B7}" destId="{6800567E-9612-410C-8417-FD2F0C5E6B90}" srcOrd="0" destOrd="0" presId="urn:microsoft.com/office/officeart/2005/8/layout/hierarchy1"/>
    <dgm:cxn modelId="{14474ADA-FC3E-405B-97A2-E12B5748D0BF}" type="presParOf" srcId="{1FDB8E11-F081-461B-8BBA-F863C895A1B7}" destId="{94D57A29-5D2B-4232-947F-FB93885A4A4A}" srcOrd="1" destOrd="0" presId="urn:microsoft.com/office/officeart/2005/8/layout/hierarchy1"/>
    <dgm:cxn modelId="{990D1A0F-2AAC-4DD9-BFDD-097193A0B462}" type="presParOf" srcId="{80352065-330F-4DCB-91C2-D6BC6B53AD34}" destId="{D61FD8C1-284E-4BDC-8ED9-E1080A762F2D}" srcOrd="1" destOrd="0" presId="urn:microsoft.com/office/officeart/2005/8/layout/hierarchy1"/>
    <dgm:cxn modelId="{BF69017E-3C48-49DD-A897-890085576B37}" type="presParOf" srcId="{D7E080E2-3CE3-4328-A38C-A73875764835}" destId="{2AC1A508-1611-414F-B691-2B85A1B4CA56}" srcOrd="1" destOrd="0" presId="urn:microsoft.com/office/officeart/2005/8/layout/hierarchy1"/>
    <dgm:cxn modelId="{7AED62AF-E3CE-4E06-930F-711FF10423FE}" type="presParOf" srcId="{2AC1A508-1611-414F-B691-2B85A1B4CA56}" destId="{4A86B2FB-351C-48D8-8653-FA51277D25CE}" srcOrd="0" destOrd="0" presId="urn:microsoft.com/office/officeart/2005/8/layout/hierarchy1"/>
    <dgm:cxn modelId="{22F26342-7910-44A2-A761-FE60F8DAEF3E}" type="presParOf" srcId="{4A86B2FB-351C-48D8-8653-FA51277D25CE}" destId="{0D5EF25B-1C3E-4355-B0B9-60F2E955CC6E}" srcOrd="0" destOrd="0" presId="urn:microsoft.com/office/officeart/2005/8/layout/hierarchy1"/>
    <dgm:cxn modelId="{515C9314-44A6-46B9-945E-2750AD048904}" type="presParOf" srcId="{4A86B2FB-351C-48D8-8653-FA51277D25CE}" destId="{277632B6-7CB9-4564-9720-4E08580B4C9D}" srcOrd="1" destOrd="0" presId="urn:microsoft.com/office/officeart/2005/8/layout/hierarchy1"/>
    <dgm:cxn modelId="{E7F9FE2D-188F-44D2-977F-8E09C9B8D34A}" type="presParOf" srcId="{2AC1A508-1611-414F-B691-2B85A1B4CA56}" destId="{93DD78F9-C327-4709-9654-EDB58D227C0C}" srcOrd="1" destOrd="0" presId="urn:microsoft.com/office/officeart/2005/8/layout/hierarchy1"/>
    <dgm:cxn modelId="{03BC5A49-E9B8-4B77-B592-790D0FC453BB}" type="presParOf" srcId="{D7E080E2-3CE3-4328-A38C-A73875764835}" destId="{A4251BB3-6CC9-4E17-8F25-185BA7528388}" srcOrd="2" destOrd="0" presId="urn:microsoft.com/office/officeart/2005/8/layout/hierarchy1"/>
    <dgm:cxn modelId="{E1A807C5-493F-40F2-85C6-5854B23DD8FB}" type="presParOf" srcId="{A4251BB3-6CC9-4E17-8F25-185BA7528388}" destId="{2561C75F-BCD0-49B5-8D9C-E68DC0F159D3}" srcOrd="0" destOrd="0" presId="urn:microsoft.com/office/officeart/2005/8/layout/hierarchy1"/>
    <dgm:cxn modelId="{F1BD4EF5-ED33-4C20-B7E8-9DABE89717CA}" type="presParOf" srcId="{2561C75F-BCD0-49B5-8D9C-E68DC0F159D3}" destId="{18B9E832-7A73-4EBF-A086-A6819D3E2F7E}" srcOrd="0" destOrd="0" presId="urn:microsoft.com/office/officeart/2005/8/layout/hierarchy1"/>
    <dgm:cxn modelId="{7F6055ED-3CCE-4026-B7AA-9061F817427C}" type="presParOf" srcId="{2561C75F-BCD0-49B5-8D9C-E68DC0F159D3}" destId="{4C5E7F70-9FE3-4F57-A3C0-42FD7308D05F}" srcOrd="1" destOrd="0" presId="urn:microsoft.com/office/officeart/2005/8/layout/hierarchy1"/>
    <dgm:cxn modelId="{61C89724-6BE1-4C7D-9A26-8AE2908EC7F3}" type="presParOf" srcId="{A4251BB3-6CC9-4E17-8F25-185BA7528388}" destId="{A0019616-888E-4CDB-A860-8EB0C1B548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DCDC13A-D5BF-450D-8B85-B5B63DCC18EF}"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4F83B016-5898-45F9-B269-2FAE9C391FB0}">
      <dgm:prSet/>
      <dgm:spPr/>
      <dgm:t>
        <a:bodyPr/>
        <a:lstStyle/>
        <a:p>
          <a:r>
            <a:rPr lang="en-US"/>
            <a:t>Detecting</a:t>
          </a:r>
        </a:p>
      </dgm:t>
    </dgm:pt>
    <dgm:pt modelId="{73AB4843-A206-474D-B6AE-818595216505}" type="parTrans" cxnId="{BD11AD79-BBE2-4E49-9E13-3403865F2F7F}">
      <dgm:prSet/>
      <dgm:spPr/>
      <dgm:t>
        <a:bodyPr/>
        <a:lstStyle/>
        <a:p>
          <a:endParaRPr lang="en-US"/>
        </a:p>
      </dgm:t>
    </dgm:pt>
    <dgm:pt modelId="{19C6841A-357E-42FA-82A0-60003A10D197}" type="sibTrans" cxnId="{BD11AD79-BBE2-4E49-9E13-3403865F2F7F}">
      <dgm:prSet/>
      <dgm:spPr/>
      <dgm:t>
        <a:bodyPr/>
        <a:lstStyle/>
        <a:p>
          <a:endParaRPr lang="en-US"/>
        </a:p>
      </dgm:t>
    </dgm:pt>
    <dgm:pt modelId="{23A9AF7D-CBC7-4E34-8D74-765EE24759B7}">
      <dgm:prSet/>
      <dgm:spPr/>
      <dgm:t>
        <a:bodyPr/>
        <a:lstStyle/>
        <a:p>
          <a:r>
            <a:rPr lang="en-US"/>
            <a:t>Detecting suspicious user activity</a:t>
          </a:r>
        </a:p>
      </dgm:t>
    </dgm:pt>
    <dgm:pt modelId="{8BDF1B26-3118-40E1-AF3C-5D8A965B2E1F}" type="parTrans" cxnId="{11641BF4-EB26-4533-B4DF-3B79B6EC4783}">
      <dgm:prSet/>
      <dgm:spPr/>
      <dgm:t>
        <a:bodyPr/>
        <a:lstStyle/>
        <a:p>
          <a:endParaRPr lang="en-US"/>
        </a:p>
      </dgm:t>
    </dgm:pt>
    <dgm:pt modelId="{89FCE977-0C52-49B8-A7BB-9B367928BE83}" type="sibTrans" cxnId="{11641BF4-EB26-4533-B4DF-3B79B6EC4783}">
      <dgm:prSet/>
      <dgm:spPr/>
      <dgm:t>
        <a:bodyPr/>
        <a:lstStyle/>
        <a:p>
          <a:endParaRPr lang="en-US"/>
        </a:p>
      </dgm:t>
    </dgm:pt>
    <dgm:pt modelId="{1CC5730D-9CA6-4D46-B99C-3BF3452C5829}">
      <dgm:prSet/>
      <dgm:spPr/>
      <dgm:t>
        <a:bodyPr/>
        <a:lstStyle/>
        <a:p>
          <a:r>
            <a:rPr lang="en-US"/>
            <a:t>Monitoring</a:t>
          </a:r>
        </a:p>
      </dgm:t>
    </dgm:pt>
    <dgm:pt modelId="{06FC38DF-5477-46E5-87ED-83D00D601ADF}" type="parTrans" cxnId="{4E4606D2-0EA4-4D03-83F9-3F809E05FDE4}">
      <dgm:prSet/>
      <dgm:spPr/>
      <dgm:t>
        <a:bodyPr/>
        <a:lstStyle/>
        <a:p>
          <a:endParaRPr lang="en-US"/>
        </a:p>
      </dgm:t>
    </dgm:pt>
    <dgm:pt modelId="{34EB4C6B-23A5-4D53-BD82-126D0BA5FF79}" type="sibTrans" cxnId="{4E4606D2-0EA4-4D03-83F9-3F809E05FDE4}">
      <dgm:prSet/>
      <dgm:spPr/>
      <dgm:t>
        <a:bodyPr/>
        <a:lstStyle/>
        <a:p>
          <a:endParaRPr lang="en-US"/>
        </a:p>
      </dgm:t>
    </dgm:pt>
    <dgm:pt modelId="{B6DEF049-5941-4F36-9B33-27B098441529}">
      <dgm:prSet/>
      <dgm:spPr/>
      <dgm:t>
        <a:bodyPr/>
        <a:lstStyle/>
        <a:p>
          <a:r>
            <a:rPr lang="en-US"/>
            <a:t>Monitoring user behavior</a:t>
          </a:r>
        </a:p>
      </dgm:t>
    </dgm:pt>
    <dgm:pt modelId="{6CDED71D-899B-437B-9D42-6D7D1C5882B7}" type="parTrans" cxnId="{5416318C-499C-465F-94C5-54B241D7A304}">
      <dgm:prSet/>
      <dgm:spPr/>
      <dgm:t>
        <a:bodyPr/>
        <a:lstStyle/>
        <a:p>
          <a:endParaRPr lang="en-US"/>
        </a:p>
      </dgm:t>
    </dgm:pt>
    <dgm:pt modelId="{10052214-D6A7-4596-AE37-11A5E0BEC8ED}" type="sibTrans" cxnId="{5416318C-499C-465F-94C5-54B241D7A304}">
      <dgm:prSet/>
      <dgm:spPr/>
      <dgm:t>
        <a:bodyPr/>
        <a:lstStyle/>
        <a:p>
          <a:endParaRPr lang="en-US"/>
        </a:p>
      </dgm:t>
    </dgm:pt>
    <dgm:pt modelId="{F2787875-DE34-4F78-9230-4829F672C16C}">
      <dgm:prSet/>
      <dgm:spPr/>
      <dgm:t>
        <a:bodyPr/>
        <a:lstStyle/>
        <a:p>
          <a:r>
            <a:rPr lang="en-US"/>
            <a:t>Limiting</a:t>
          </a:r>
        </a:p>
      </dgm:t>
    </dgm:pt>
    <dgm:pt modelId="{CAA90BA9-0D3D-4DFA-BD96-ADF19E392780}" type="parTrans" cxnId="{79F2E029-84A1-4779-BCED-F6B8326C211F}">
      <dgm:prSet/>
      <dgm:spPr/>
      <dgm:t>
        <a:bodyPr/>
        <a:lstStyle/>
        <a:p>
          <a:endParaRPr lang="en-US"/>
        </a:p>
      </dgm:t>
    </dgm:pt>
    <dgm:pt modelId="{F85D9C02-A982-4C02-9ADF-EF2113FAD001}" type="sibTrans" cxnId="{79F2E029-84A1-4779-BCED-F6B8326C211F}">
      <dgm:prSet/>
      <dgm:spPr/>
      <dgm:t>
        <a:bodyPr/>
        <a:lstStyle/>
        <a:p>
          <a:endParaRPr lang="en-US"/>
        </a:p>
      </dgm:t>
    </dgm:pt>
    <dgm:pt modelId="{47F0DBE7-AE4C-486B-A791-EEA35606FFCA}">
      <dgm:prSet/>
      <dgm:spPr/>
      <dgm:t>
        <a:bodyPr/>
        <a:lstStyle/>
        <a:p>
          <a:r>
            <a:rPr lang="en-US"/>
            <a:t>Limiting access attempts </a:t>
          </a:r>
        </a:p>
      </dgm:t>
    </dgm:pt>
    <dgm:pt modelId="{1B12CEEA-46B0-4B4E-A395-D2C47A46958B}" type="parTrans" cxnId="{A9AC9E11-1986-48C4-B9AD-EAFC82AA23D5}">
      <dgm:prSet/>
      <dgm:spPr/>
      <dgm:t>
        <a:bodyPr/>
        <a:lstStyle/>
        <a:p>
          <a:endParaRPr lang="en-US"/>
        </a:p>
      </dgm:t>
    </dgm:pt>
    <dgm:pt modelId="{48CCDE58-D41E-4911-9CB4-1FA02E109098}" type="sibTrans" cxnId="{A9AC9E11-1986-48C4-B9AD-EAFC82AA23D5}">
      <dgm:prSet/>
      <dgm:spPr/>
      <dgm:t>
        <a:bodyPr/>
        <a:lstStyle/>
        <a:p>
          <a:endParaRPr lang="en-US"/>
        </a:p>
      </dgm:t>
    </dgm:pt>
    <dgm:pt modelId="{C93F5335-6E1E-4FD8-AA6C-2783179D33E2}">
      <dgm:prSet/>
      <dgm:spPr/>
      <dgm:t>
        <a:bodyPr/>
        <a:lstStyle/>
        <a:p>
          <a:r>
            <a:rPr lang="en-US"/>
            <a:t>Generating</a:t>
          </a:r>
        </a:p>
      </dgm:t>
    </dgm:pt>
    <dgm:pt modelId="{91C332E8-F023-4A1A-947F-543E9F1D49FC}" type="parTrans" cxnId="{237D5E31-0316-474C-872D-99C027FF586F}">
      <dgm:prSet/>
      <dgm:spPr/>
      <dgm:t>
        <a:bodyPr/>
        <a:lstStyle/>
        <a:p>
          <a:endParaRPr lang="en-US"/>
        </a:p>
      </dgm:t>
    </dgm:pt>
    <dgm:pt modelId="{50D27927-0BDD-4564-976D-2F6B64C2E20E}" type="sibTrans" cxnId="{237D5E31-0316-474C-872D-99C027FF586F}">
      <dgm:prSet/>
      <dgm:spPr/>
      <dgm:t>
        <a:bodyPr/>
        <a:lstStyle/>
        <a:p>
          <a:endParaRPr lang="en-US"/>
        </a:p>
      </dgm:t>
    </dgm:pt>
    <dgm:pt modelId="{6A41EB9D-9661-44FA-BF9F-7C8FAA7C8FE5}">
      <dgm:prSet/>
      <dgm:spPr/>
      <dgm:t>
        <a:bodyPr/>
        <a:lstStyle/>
        <a:p>
          <a:r>
            <a:rPr lang="en-US"/>
            <a:t>Generating compliance reports.</a:t>
          </a:r>
        </a:p>
      </dgm:t>
    </dgm:pt>
    <dgm:pt modelId="{FB12D116-A208-4A4B-9CB5-6CE519B4CA56}" type="parTrans" cxnId="{AE7EEE7D-595B-44BC-A390-F5BF53ACEFB8}">
      <dgm:prSet/>
      <dgm:spPr/>
      <dgm:t>
        <a:bodyPr/>
        <a:lstStyle/>
        <a:p>
          <a:endParaRPr lang="en-US"/>
        </a:p>
      </dgm:t>
    </dgm:pt>
    <dgm:pt modelId="{42498D93-3C00-420D-A465-BE3DB7A59544}" type="sibTrans" cxnId="{AE7EEE7D-595B-44BC-A390-F5BF53ACEFB8}">
      <dgm:prSet/>
      <dgm:spPr/>
      <dgm:t>
        <a:bodyPr/>
        <a:lstStyle/>
        <a:p>
          <a:endParaRPr lang="en-US"/>
        </a:p>
      </dgm:t>
    </dgm:pt>
    <dgm:pt modelId="{C8138D57-4F26-4795-B13C-DB0511767DC5}" type="pres">
      <dgm:prSet presAssocID="{0DCDC13A-D5BF-450D-8B85-B5B63DCC18EF}" presName="Name0" presStyleCnt="0">
        <dgm:presLayoutVars>
          <dgm:dir/>
          <dgm:animLvl val="lvl"/>
          <dgm:resizeHandles val="exact"/>
        </dgm:presLayoutVars>
      </dgm:prSet>
      <dgm:spPr/>
    </dgm:pt>
    <dgm:pt modelId="{DC2C10CD-AD07-44E0-8BB6-1A10BE82BFDD}" type="pres">
      <dgm:prSet presAssocID="{4F83B016-5898-45F9-B269-2FAE9C391FB0}" presName="linNode" presStyleCnt="0"/>
      <dgm:spPr/>
    </dgm:pt>
    <dgm:pt modelId="{2F56F064-EFEE-42D2-BA86-38877E51A3A2}" type="pres">
      <dgm:prSet presAssocID="{4F83B016-5898-45F9-B269-2FAE9C391FB0}" presName="parentText" presStyleLbl="solidFgAcc1" presStyleIdx="0" presStyleCnt="4">
        <dgm:presLayoutVars>
          <dgm:chMax val="1"/>
          <dgm:bulletEnabled/>
        </dgm:presLayoutVars>
      </dgm:prSet>
      <dgm:spPr/>
    </dgm:pt>
    <dgm:pt modelId="{52BE56EF-9E5C-4BA5-8574-22F1F4D333E1}" type="pres">
      <dgm:prSet presAssocID="{4F83B016-5898-45F9-B269-2FAE9C391FB0}" presName="descendantText" presStyleLbl="alignNode1" presStyleIdx="0" presStyleCnt="4">
        <dgm:presLayoutVars>
          <dgm:bulletEnabled/>
        </dgm:presLayoutVars>
      </dgm:prSet>
      <dgm:spPr/>
    </dgm:pt>
    <dgm:pt modelId="{4308F436-CBCF-4245-9F2B-418701BC9D64}" type="pres">
      <dgm:prSet presAssocID="{19C6841A-357E-42FA-82A0-60003A10D197}" presName="sp" presStyleCnt="0"/>
      <dgm:spPr/>
    </dgm:pt>
    <dgm:pt modelId="{AF2E7119-E651-47F0-B8DE-C436B2FC4491}" type="pres">
      <dgm:prSet presAssocID="{1CC5730D-9CA6-4D46-B99C-3BF3452C5829}" presName="linNode" presStyleCnt="0"/>
      <dgm:spPr/>
    </dgm:pt>
    <dgm:pt modelId="{AB19A8F0-60CD-496F-8037-06E4BE9D0FCE}" type="pres">
      <dgm:prSet presAssocID="{1CC5730D-9CA6-4D46-B99C-3BF3452C5829}" presName="parentText" presStyleLbl="solidFgAcc1" presStyleIdx="1" presStyleCnt="4">
        <dgm:presLayoutVars>
          <dgm:chMax val="1"/>
          <dgm:bulletEnabled/>
        </dgm:presLayoutVars>
      </dgm:prSet>
      <dgm:spPr/>
    </dgm:pt>
    <dgm:pt modelId="{17A0F722-8C04-4DFA-AB5F-A3BC7098DADE}" type="pres">
      <dgm:prSet presAssocID="{1CC5730D-9CA6-4D46-B99C-3BF3452C5829}" presName="descendantText" presStyleLbl="alignNode1" presStyleIdx="1" presStyleCnt="4">
        <dgm:presLayoutVars>
          <dgm:bulletEnabled/>
        </dgm:presLayoutVars>
      </dgm:prSet>
      <dgm:spPr/>
    </dgm:pt>
    <dgm:pt modelId="{C622F8A2-39E0-4DF1-A346-FF7A9D9E50AF}" type="pres">
      <dgm:prSet presAssocID="{34EB4C6B-23A5-4D53-BD82-126D0BA5FF79}" presName="sp" presStyleCnt="0"/>
      <dgm:spPr/>
    </dgm:pt>
    <dgm:pt modelId="{38A045E8-1B96-47DE-9CE6-20AD6BE8112B}" type="pres">
      <dgm:prSet presAssocID="{F2787875-DE34-4F78-9230-4829F672C16C}" presName="linNode" presStyleCnt="0"/>
      <dgm:spPr/>
    </dgm:pt>
    <dgm:pt modelId="{8F1DD640-9AA0-4C21-A385-7A3049FCA4ED}" type="pres">
      <dgm:prSet presAssocID="{F2787875-DE34-4F78-9230-4829F672C16C}" presName="parentText" presStyleLbl="solidFgAcc1" presStyleIdx="2" presStyleCnt="4">
        <dgm:presLayoutVars>
          <dgm:chMax val="1"/>
          <dgm:bulletEnabled/>
        </dgm:presLayoutVars>
      </dgm:prSet>
      <dgm:spPr/>
    </dgm:pt>
    <dgm:pt modelId="{F965566F-47C6-4208-8E42-9EF1D7EB7DE6}" type="pres">
      <dgm:prSet presAssocID="{F2787875-DE34-4F78-9230-4829F672C16C}" presName="descendantText" presStyleLbl="alignNode1" presStyleIdx="2" presStyleCnt="4">
        <dgm:presLayoutVars>
          <dgm:bulletEnabled/>
        </dgm:presLayoutVars>
      </dgm:prSet>
      <dgm:spPr/>
    </dgm:pt>
    <dgm:pt modelId="{A4B74F30-D1CF-4373-9333-F8283131644A}" type="pres">
      <dgm:prSet presAssocID="{F85D9C02-A982-4C02-9ADF-EF2113FAD001}" presName="sp" presStyleCnt="0"/>
      <dgm:spPr/>
    </dgm:pt>
    <dgm:pt modelId="{818DD8A2-CB1A-4B0A-ACCC-691FC219C603}" type="pres">
      <dgm:prSet presAssocID="{C93F5335-6E1E-4FD8-AA6C-2783179D33E2}" presName="linNode" presStyleCnt="0"/>
      <dgm:spPr/>
    </dgm:pt>
    <dgm:pt modelId="{B66DEFB2-8883-48BB-B111-D5B4846C7341}" type="pres">
      <dgm:prSet presAssocID="{C93F5335-6E1E-4FD8-AA6C-2783179D33E2}" presName="parentText" presStyleLbl="solidFgAcc1" presStyleIdx="3" presStyleCnt="4">
        <dgm:presLayoutVars>
          <dgm:chMax val="1"/>
          <dgm:bulletEnabled/>
        </dgm:presLayoutVars>
      </dgm:prSet>
      <dgm:spPr/>
    </dgm:pt>
    <dgm:pt modelId="{96E3009A-ECAE-4AA4-87FC-C49335F313BC}" type="pres">
      <dgm:prSet presAssocID="{C93F5335-6E1E-4FD8-AA6C-2783179D33E2}" presName="descendantText" presStyleLbl="alignNode1" presStyleIdx="3" presStyleCnt="4">
        <dgm:presLayoutVars>
          <dgm:bulletEnabled/>
        </dgm:presLayoutVars>
      </dgm:prSet>
      <dgm:spPr/>
    </dgm:pt>
  </dgm:ptLst>
  <dgm:cxnLst>
    <dgm:cxn modelId="{D13F470B-8FBA-4748-9C17-33C8138CE9FA}" type="presOf" srcId="{1CC5730D-9CA6-4D46-B99C-3BF3452C5829}" destId="{AB19A8F0-60CD-496F-8037-06E4BE9D0FCE}" srcOrd="0" destOrd="0" presId="urn:microsoft.com/office/officeart/2016/7/layout/VerticalHollowActionList"/>
    <dgm:cxn modelId="{A9AC9E11-1986-48C4-B9AD-EAFC82AA23D5}" srcId="{F2787875-DE34-4F78-9230-4829F672C16C}" destId="{47F0DBE7-AE4C-486B-A791-EEA35606FFCA}" srcOrd="0" destOrd="0" parTransId="{1B12CEEA-46B0-4B4E-A395-D2C47A46958B}" sibTransId="{48CCDE58-D41E-4911-9CB4-1FA02E109098}"/>
    <dgm:cxn modelId="{79F2E029-84A1-4779-BCED-F6B8326C211F}" srcId="{0DCDC13A-D5BF-450D-8B85-B5B63DCC18EF}" destId="{F2787875-DE34-4F78-9230-4829F672C16C}" srcOrd="2" destOrd="0" parTransId="{CAA90BA9-0D3D-4DFA-BD96-ADF19E392780}" sibTransId="{F85D9C02-A982-4C02-9ADF-EF2113FAD001}"/>
    <dgm:cxn modelId="{237D5E31-0316-474C-872D-99C027FF586F}" srcId="{0DCDC13A-D5BF-450D-8B85-B5B63DCC18EF}" destId="{C93F5335-6E1E-4FD8-AA6C-2783179D33E2}" srcOrd="3" destOrd="0" parTransId="{91C332E8-F023-4A1A-947F-543E9F1D49FC}" sibTransId="{50D27927-0BDD-4564-976D-2F6B64C2E20E}"/>
    <dgm:cxn modelId="{A425CC33-166C-4A91-9F84-8553B7FEEC56}" type="presOf" srcId="{B6DEF049-5941-4F36-9B33-27B098441529}" destId="{17A0F722-8C04-4DFA-AB5F-A3BC7098DADE}" srcOrd="0" destOrd="0" presId="urn:microsoft.com/office/officeart/2016/7/layout/VerticalHollowActionList"/>
    <dgm:cxn modelId="{209D5836-C14F-481A-9E6C-3DEB5DD0EBAD}" type="presOf" srcId="{6A41EB9D-9661-44FA-BF9F-7C8FAA7C8FE5}" destId="{96E3009A-ECAE-4AA4-87FC-C49335F313BC}" srcOrd="0" destOrd="0" presId="urn:microsoft.com/office/officeart/2016/7/layout/VerticalHollowActionList"/>
    <dgm:cxn modelId="{B558F566-F226-45C6-9932-7AA14F508258}" type="presOf" srcId="{4F83B016-5898-45F9-B269-2FAE9C391FB0}" destId="{2F56F064-EFEE-42D2-BA86-38877E51A3A2}" srcOrd="0" destOrd="0" presId="urn:microsoft.com/office/officeart/2016/7/layout/VerticalHollowActionList"/>
    <dgm:cxn modelId="{7CEFA453-9078-45F0-8F38-7707916E4A06}" type="presOf" srcId="{F2787875-DE34-4F78-9230-4829F672C16C}" destId="{8F1DD640-9AA0-4C21-A385-7A3049FCA4ED}" srcOrd="0" destOrd="0" presId="urn:microsoft.com/office/officeart/2016/7/layout/VerticalHollowActionList"/>
    <dgm:cxn modelId="{BD11AD79-BBE2-4E49-9E13-3403865F2F7F}" srcId="{0DCDC13A-D5BF-450D-8B85-B5B63DCC18EF}" destId="{4F83B016-5898-45F9-B269-2FAE9C391FB0}" srcOrd="0" destOrd="0" parTransId="{73AB4843-A206-474D-B6AE-818595216505}" sibTransId="{19C6841A-357E-42FA-82A0-60003A10D197}"/>
    <dgm:cxn modelId="{AE7EEE7D-595B-44BC-A390-F5BF53ACEFB8}" srcId="{C93F5335-6E1E-4FD8-AA6C-2783179D33E2}" destId="{6A41EB9D-9661-44FA-BF9F-7C8FAA7C8FE5}" srcOrd="0" destOrd="0" parTransId="{FB12D116-A208-4A4B-9CB5-6CE519B4CA56}" sibTransId="{42498D93-3C00-420D-A465-BE3DB7A59544}"/>
    <dgm:cxn modelId="{F7D26E81-3466-4DE8-A4DD-19D69175E7BA}" type="presOf" srcId="{23A9AF7D-CBC7-4E34-8D74-765EE24759B7}" destId="{52BE56EF-9E5C-4BA5-8574-22F1F4D333E1}" srcOrd="0" destOrd="0" presId="urn:microsoft.com/office/officeart/2016/7/layout/VerticalHollowActionList"/>
    <dgm:cxn modelId="{5416318C-499C-465F-94C5-54B241D7A304}" srcId="{1CC5730D-9CA6-4D46-B99C-3BF3452C5829}" destId="{B6DEF049-5941-4F36-9B33-27B098441529}" srcOrd="0" destOrd="0" parTransId="{6CDED71D-899B-437B-9D42-6D7D1C5882B7}" sibTransId="{10052214-D6A7-4596-AE37-11A5E0BEC8ED}"/>
    <dgm:cxn modelId="{8170AFA2-1B60-4D56-A4C0-3F497B47500A}" type="presOf" srcId="{0DCDC13A-D5BF-450D-8B85-B5B63DCC18EF}" destId="{C8138D57-4F26-4795-B13C-DB0511767DC5}" srcOrd="0" destOrd="0" presId="urn:microsoft.com/office/officeart/2016/7/layout/VerticalHollowActionList"/>
    <dgm:cxn modelId="{4E4606D2-0EA4-4D03-83F9-3F809E05FDE4}" srcId="{0DCDC13A-D5BF-450D-8B85-B5B63DCC18EF}" destId="{1CC5730D-9CA6-4D46-B99C-3BF3452C5829}" srcOrd="1" destOrd="0" parTransId="{06FC38DF-5477-46E5-87ED-83D00D601ADF}" sibTransId="{34EB4C6B-23A5-4D53-BD82-126D0BA5FF79}"/>
    <dgm:cxn modelId="{E95B10D5-210C-496F-8D38-3B92A16A9BDD}" type="presOf" srcId="{47F0DBE7-AE4C-486B-A791-EEA35606FFCA}" destId="{F965566F-47C6-4208-8E42-9EF1D7EB7DE6}" srcOrd="0" destOrd="0" presId="urn:microsoft.com/office/officeart/2016/7/layout/VerticalHollowActionList"/>
    <dgm:cxn modelId="{A350B3EB-72FB-4A08-9176-5B412E92B781}" type="presOf" srcId="{C93F5335-6E1E-4FD8-AA6C-2783179D33E2}" destId="{B66DEFB2-8883-48BB-B111-D5B4846C7341}" srcOrd="0" destOrd="0" presId="urn:microsoft.com/office/officeart/2016/7/layout/VerticalHollowActionList"/>
    <dgm:cxn modelId="{11641BF4-EB26-4533-B4DF-3B79B6EC4783}" srcId="{4F83B016-5898-45F9-B269-2FAE9C391FB0}" destId="{23A9AF7D-CBC7-4E34-8D74-765EE24759B7}" srcOrd="0" destOrd="0" parTransId="{8BDF1B26-3118-40E1-AF3C-5D8A965B2E1F}" sibTransId="{89FCE977-0C52-49B8-A7BB-9B367928BE83}"/>
    <dgm:cxn modelId="{8EDFF0F3-BF95-4063-A235-F81799C7C676}" type="presParOf" srcId="{C8138D57-4F26-4795-B13C-DB0511767DC5}" destId="{DC2C10CD-AD07-44E0-8BB6-1A10BE82BFDD}" srcOrd="0" destOrd="0" presId="urn:microsoft.com/office/officeart/2016/7/layout/VerticalHollowActionList"/>
    <dgm:cxn modelId="{EC78D525-0FF6-4896-AF5D-1CE0D0C6CA6B}" type="presParOf" srcId="{DC2C10CD-AD07-44E0-8BB6-1A10BE82BFDD}" destId="{2F56F064-EFEE-42D2-BA86-38877E51A3A2}" srcOrd="0" destOrd="0" presId="urn:microsoft.com/office/officeart/2016/7/layout/VerticalHollowActionList"/>
    <dgm:cxn modelId="{822E6C19-A1E2-4D45-B330-F879EACC8B39}" type="presParOf" srcId="{DC2C10CD-AD07-44E0-8BB6-1A10BE82BFDD}" destId="{52BE56EF-9E5C-4BA5-8574-22F1F4D333E1}" srcOrd="1" destOrd="0" presId="urn:microsoft.com/office/officeart/2016/7/layout/VerticalHollowActionList"/>
    <dgm:cxn modelId="{459431D8-A76B-42C2-8E9D-61C980F86955}" type="presParOf" srcId="{C8138D57-4F26-4795-B13C-DB0511767DC5}" destId="{4308F436-CBCF-4245-9F2B-418701BC9D64}" srcOrd="1" destOrd="0" presId="urn:microsoft.com/office/officeart/2016/7/layout/VerticalHollowActionList"/>
    <dgm:cxn modelId="{FE64C967-E940-487E-B210-571DAB8F1366}" type="presParOf" srcId="{C8138D57-4F26-4795-B13C-DB0511767DC5}" destId="{AF2E7119-E651-47F0-B8DE-C436B2FC4491}" srcOrd="2" destOrd="0" presId="urn:microsoft.com/office/officeart/2016/7/layout/VerticalHollowActionList"/>
    <dgm:cxn modelId="{54415FE8-EC7D-47BA-A791-2A32C2E978CC}" type="presParOf" srcId="{AF2E7119-E651-47F0-B8DE-C436B2FC4491}" destId="{AB19A8F0-60CD-496F-8037-06E4BE9D0FCE}" srcOrd="0" destOrd="0" presId="urn:microsoft.com/office/officeart/2016/7/layout/VerticalHollowActionList"/>
    <dgm:cxn modelId="{8CD16384-3888-4F65-B03B-B43E70BAB35C}" type="presParOf" srcId="{AF2E7119-E651-47F0-B8DE-C436B2FC4491}" destId="{17A0F722-8C04-4DFA-AB5F-A3BC7098DADE}" srcOrd="1" destOrd="0" presId="urn:microsoft.com/office/officeart/2016/7/layout/VerticalHollowActionList"/>
    <dgm:cxn modelId="{E8A02218-2233-4F57-9DD8-DD084AF4F083}" type="presParOf" srcId="{C8138D57-4F26-4795-B13C-DB0511767DC5}" destId="{C622F8A2-39E0-4DF1-A346-FF7A9D9E50AF}" srcOrd="3" destOrd="0" presId="urn:microsoft.com/office/officeart/2016/7/layout/VerticalHollowActionList"/>
    <dgm:cxn modelId="{974A5EEE-8182-4291-8337-88C903B18869}" type="presParOf" srcId="{C8138D57-4F26-4795-B13C-DB0511767DC5}" destId="{38A045E8-1B96-47DE-9CE6-20AD6BE8112B}" srcOrd="4" destOrd="0" presId="urn:microsoft.com/office/officeart/2016/7/layout/VerticalHollowActionList"/>
    <dgm:cxn modelId="{22748A02-B4AD-41F2-85D8-6767B1367A39}" type="presParOf" srcId="{38A045E8-1B96-47DE-9CE6-20AD6BE8112B}" destId="{8F1DD640-9AA0-4C21-A385-7A3049FCA4ED}" srcOrd="0" destOrd="0" presId="urn:microsoft.com/office/officeart/2016/7/layout/VerticalHollowActionList"/>
    <dgm:cxn modelId="{DAE2042E-BE3B-4189-8F3F-10229760F1F9}" type="presParOf" srcId="{38A045E8-1B96-47DE-9CE6-20AD6BE8112B}" destId="{F965566F-47C6-4208-8E42-9EF1D7EB7DE6}" srcOrd="1" destOrd="0" presId="urn:microsoft.com/office/officeart/2016/7/layout/VerticalHollowActionList"/>
    <dgm:cxn modelId="{AEFD80C6-0BB4-4BE1-B345-374A57FA3556}" type="presParOf" srcId="{C8138D57-4F26-4795-B13C-DB0511767DC5}" destId="{A4B74F30-D1CF-4373-9333-F8283131644A}" srcOrd="5" destOrd="0" presId="urn:microsoft.com/office/officeart/2016/7/layout/VerticalHollowActionList"/>
    <dgm:cxn modelId="{2B58A73C-16D5-4253-8C7D-FD4563C7B44F}" type="presParOf" srcId="{C8138D57-4F26-4795-B13C-DB0511767DC5}" destId="{818DD8A2-CB1A-4B0A-ACCC-691FC219C603}" srcOrd="6" destOrd="0" presId="urn:microsoft.com/office/officeart/2016/7/layout/VerticalHollowActionList"/>
    <dgm:cxn modelId="{7296ADB6-148D-423D-BC4A-DFCE74F54496}" type="presParOf" srcId="{818DD8A2-CB1A-4B0A-ACCC-691FC219C603}" destId="{B66DEFB2-8883-48BB-B111-D5B4846C7341}" srcOrd="0" destOrd="0" presId="urn:microsoft.com/office/officeart/2016/7/layout/VerticalHollowActionList"/>
    <dgm:cxn modelId="{8128B47A-3A34-48B3-98ED-2E3414656687}" type="presParOf" srcId="{818DD8A2-CB1A-4B0A-ACCC-691FC219C603}" destId="{96E3009A-ECAE-4AA4-87FC-C49335F313B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D6BDC2E-538E-43C1-8FAD-ADF028821A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D7BB31-693B-43D2-BDB5-216E2062DE32}">
      <dgm:prSet/>
      <dgm:spPr/>
      <dgm:t>
        <a:bodyPr/>
        <a:lstStyle/>
        <a:p>
          <a:r>
            <a:rPr lang="en-US"/>
            <a:t>A central view of potential threats</a:t>
          </a:r>
        </a:p>
      </dgm:t>
    </dgm:pt>
    <dgm:pt modelId="{B8EC6217-226D-4738-89DB-622EC441A09E}" type="parTrans" cxnId="{2F39DBC5-2E9B-4F55-90E6-9A82A4908868}">
      <dgm:prSet/>
      <dgm:spPr/>
      <dgm:t>
        <a:bodyPr/>
        <a:lstStyle/>
        <a:p>
          <a:endParaRPr lang="en-US"/>
        </a:p>
      </dgm:t>
    </dgm:pt>
    <dgm:pt modelId="{002E3994-9C26-4107-93C1-49E350075FD9}" type="sibTrans" cxnId="{2F39DBC5-2E9B-4F55-90E6-9A82A4908868}">
      <dgm:prSet/>
      <dgm:spPr/>
      <dgm:t>
        <a:bodyPr/>
        <a:lstStyle/>
        <a:p>
          <a:endParaRPr lang="en-US"/>
        </a:p>
      </dgm:t>
    </dgm:pt>
    <dgm:pt modelId="{9E5D63A4-62E6-495C-BCBE-1DBF1AC6CCDB}">
      <dgm:prSet/>
      <dgm:spPr/>
      <dgm:t>
        <a:bodyPr/>
        <a:lstStyle/>
        <a:p>
          <a:r>
            <a:rPr lang="en-US"/>
            <a:t>Real-time threat identification and response</a:t>
          </a:r>
        </a:p>
      </dgm:t>
    </dgm:pt>
    <dgm:pt modelId="{D51189C9-FD8D-40E9-A2D7-C7AD7426B370}" type="parTrans" cxnId="{38C0D664-3866-479C-A466-7E34F2CCCB84}">
      <dgm:prSet/>
      <dgm:spPr/>
      <dgm:t>
        <a:bodyPr/>
        <a:lstStyle/>
        <a:p>
          <a:endParaRPr lang="en-US"/>
        </a:p>
      </dgm:t>
    </dgm:pt>
    <dgm:pt modelId="{0CB79B14-2D16-478E-ABE7-15A23811675D}" type="sibTrans" cxnId="{38C0D664-3866-479C-A466-7E34F2CCCB84}">
      <dgm:prSet/>
      <dgm:spPr/>
      <dgm:t>
        <a:bodyPr/>
        <a:lstStyle/>
        <a:p>
          <a:endParaRPr lang="en-US"/>
        </a:p>
      </dgm:t>
    </dgm:pt>
    <dgm:pt modelId="{8D50144C-A438-4375-8B42-F0712649DBD1}">
      <dgm:prSet/>
      <dgm:spPr/>
      <dgm:t>
        <a:bodyPr/>
        <a:lstStyle/>
        <a:p>
          <a:r>
            <a:rPr lang="en-US"/>
            <a:t>Advanced threat intelligence</a:t>
          </a:r>
        </a:p>
      </dgm:t>
    </dgm:pt>
    <dgm:pt modelId="{60971269-8F97-4EB0-BCC6-7E9DE6F07145}" type="parTrans" cxnId="{7CF67414-C692-4985-BC10-F89B2E9584B8}">
      <dgm:prSet/>
      <dgm:spPr/>
      <dgm:t>
        <a:bodyPr/>
        <a:lstStyle/>
        <a:p>
          <a:endParaRPr lang="en-US"/>
        </a:p>
      </dgm:t>
    </dgm:pt>
    <dgm:pt modelId="{C23783AC-1B20-44C3-908C-4A75105639F9}" type="sibTrans" cxnId="{7CF67414-C692-4985-BC10-F89B2E9584B8}">
      <dgm:prSet/>
      <dgm:spPr/>
      <dgm:t>
        <a:bodyPr/>
        <a:lstStyle/>
        <a:p>
          <a:endParaRPr lang="en-US"/>
        </a:p>
      </dgm:t>
    </dgm:pt>
    <dgm:pt modelId="{160752B2-9922-4909-8264-E56D873BBDD2}">
      <dgm:prSet/>
      <dgm:spPr/>
      <dgm:t>
        <a:bodyPr/>
        <a:lstStyle/>
        <a:p>
          <a:r>
            <a:rPr lang="en-US"/>
            <a:t>Regulatory compliance auditing and reporting</a:t>
          </a:r>
        </a:p>
      </dgm:t>
    </dgm:pt>
    <dgm:pt modelId="{B8844D49-DC0E-471B-82D6-558997C8233D}" type="parTrans" cxnId="{CD752681-433D-462B-ACF1-605B06E8D827}">
      <dgm:prSet/>
      <dgm:spPr/>
      <dgm:t>
        <a:bodyPr/>
        <a:lstStyle/>
        <a:p>
          <a:endParaRPr lang="en-US"/>
        </a:p>
      </dgm:t>
    </dgm:pt>
    <dgm:pt modelId="{5489679D-C4E4-4615-AF6C-D7774DE4F54B}" type="sibTrans" cxnId="{CD752681-433D-462B-ACF1-605B06E8D827}">
      <dgm:prSet/>
      <dgm:spPr/>
      <dgm:t>
        <a:bodyPr/>
        <a:lstStyle/>
        <a:p>
          <a:endParaRPr lang="en-US"/>
        </a:p>
      </dgm:t>
    </dgm:pt>
    <dgm:pt modelId="{C256203D-921B-4776-A5C7-073038790002}">
      <dgm:prSet/>
      <dgm:spPr/>
      <dgm:t>
        <a:bodyPr/>
        <a:lstStyle/>
        <a:p>
          <a:r>
            <a:rPr lang="en-US"/>
            <a:t>Greater transparency monitoring users, applications, and devices</a:t>
          </a:r>
        </a:p>
      </dgm:t>
    </dgm:pt>
    <dgm:pt modelId="{47D19310-5942-421C-8735-C4D983A0BB66}" type="parTrans" cxnId="{E46CFD95-B3E3-4A1B-9AEC-CC8E3FE9B64B}">
      <dgm:prSet/>
      <dgm:spPr/>
      <dgm:t>
        <a:bodyPr/>
        <a:lstStyle/>
        <a:p>
          <a:endParaRPr lang="en-US"/>
        </a:p>
      </dgm:t>
    </dgm:pt>
    <dgm:pt modelId="{253F4BEE-97DF-496E-97BB-665E7DFACB27}" type="sibTrans" cxnId="{E46CFD95-B3E3-4A1B-9AEC-CC8E3FE9B64B}">
      <dgm:prSet/>
      <dgm:spPr/>
      <dgm:t>
        <a:bodyPr/>
        <a:lstStyle/>
        <a:p>
          <a:endParaRPr lang="en-US"/>
        </a:p>
      </dgm:t>
    </dgm:pt>
    <dgm:pt modelId="{5DF3F737-B1D4-430E-9192-7CA5B129158D}" type="pres">
      <dgm:prSet presAssocID="{6D6BDC2E-538E-43C1-8FAD-ADF028821A91}" presName="root" presStyleCnt="0">
        <dgm:presLayoutVars>
          <dgm:dir/>
          <dgm:resizeHandles val="exact"/>
        </dgm:presLayoutVars>
      </dgm:prSet>
      <dgm:spPr/>
    </dgm:pt>
    <dgm:pt modelId="{AF0F9BFA-3C45-402A-B68B-449F8E346D62}" type="pres">
      <dgm:prSet presAssocID="{1CD7BB31-693B-43D2-BDB5-216E2062DE32}" presName="compNode" presStyleCnt="0"/>
      <dgm:spPr/>
    </dgm:pt>
    <dgm:pt modelId="{7E177D3F-6F55-446D-A17F-EA86EEA797A1}" type="pres">
      <dgm:prSet presAssocID="{1CD7BB31-693B-43D2-BDB5-216E2062DE32}" presName="bgRect" presStyleLbl="bgShp" presStyleIdx="0" presStyleCnt="5"/>
      <dgm:spPr/>
    </dgm:pt>
    <dgm:pt modelId="{327B6ECD-6B88-4F50-9256-F64B1F0692DC}" type="pres">
      <dgm:prSet presAssocID="{1CD7BB31-693B-43D2-BDB5-216E2062DE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22092798-3A13-4396-9A5C-FD73F308FADF}" type="pres">
      <dgm:prSet presAssocID="{1CD7BB31-693B-43D2-BDB5-216E2062DE32}" presName="spaceRect" presStyleCnt="0"/>
      <dgm:spPr/>
    </dgm:pt>
    <dgm:pt modelId="{B8456AB5-7A29-4AD5-ADFD-6D53D95DFCBF}" type="pres">
      <dgm:prSet presAssocID="{1CD7BB31-693B-43D2-BDB5-216E2062DE32}" presName="parTx" presStyleLbl="revTx" presStyleIdx="0" presStyleCnt="5">
        <dgm:presLayoutVars>
          <dgm:chMax val="0"/>
          <dgm:chPref val="0"/>
        </dgm:presLayoutVars>
      </dgm:prSet>
      <dgm:spPr/>
    </dgm:pt>
    <dgm:pt modelId="{AD984D8A-1B8E-4655-B45E-1CF92B2455F9}" type="pres">
      <dgm:prSet presAssocID="{002E3994-9C26-4107-93C1-49E350075FD9}" presName="sibTrans" presStyleCnt="0"/>
      <dgm:spPr/>
    </dgm:pt>
    <dgm:pt modelId="{8491168E-854E-498E-8DDA-3E2358A1F92D}" type="pres">
      <dgm:prSet presAssocID="{9E5D63A4-62E6-495C-BCBE-1DBF1AC6CCDB}" presName="compNode" presStyleCnt="0"/>
      <dgm:spPr/>
    </dgm:pt>
    <dgm:pt modelId="{E9CA24DD-327E-423D-AE8F-740C64BDF53B}" type="pres">
      <dgm:prSet presAssocID="{9E5D63A4-62E6-495C-BCBE-1DBF1AC6CCDB}" presName="bgRect" presStyleLbl="bgShp" presStyleIdx="1" presStyleCnt="5"/>
      <dgm:spPr/>
    </dgm:pt>
    <dgm:pt modelId="{6C4F5687-04FE-4BB5-BEB5-17BD7F0647CF}" type="pres">
      <dgm:prSet presAssocID="{9E5D63A4-62E6-495C-BCBE-1DBF1AC6CC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14083B4-5029-4ED2-B0D7-CD3C6BC728B2}" type="pres">
      <dgm:prSet presAssocID="{9E5D63A4-62E6-495C-BCBE-1DBF1AC6CCDB}" presName="spaceRect" presStyleCnt="0"/>
      <dgm:spPr/>
    </dgm:pt>
    <dgm:pt modelId="{028B2076-115E-42A9-ADDC-1372AF792EE6}" type="pres">
      <dgm:prSet presAssocID="{9E5D63A4-62E6-495C-BCBE-1DBF1AC6CCDB}" presName="parTx" presStyleLbl="revTx" presStyleIdx="1" presStyleCnt="5">
        <dgm:presLayoutVars>
          <dgm:chMax val="0"/>
          <dgm:chPref val="0"/>
        </dgm:presLayoutVars>
      </dgm:prSet>
      <dgm:spPr/>
    </dgm:pt>
    <dgm:pt modelId="{8287CF05-747F-4F94-A98B-A6D8478F7C96}" type="pres">
      <dgm:prSet presAssocID="{0CB79B14-2D16-478E-ABE7-15A23811675D}" presName="sibTrans" presStyleCnt="0"/>
      <dgm:spPr/>
    </dgm:pt>
    <dgm:pt modelId="{76910E85-D90B-46C8-8139-4F96411DE27B}" type="pres">
      <dgm:prSet presAssocID="{8D50144C-A438-4375-8B42-F0712649DBD1}" presName="compNode" presStyleCnt="0"/>
      <dgm:spPr/>
    </dgm:pt>
    <dgm:pt modelId="{CBC50065-64BC-4030-8A57-5C62A88E0BCE}" type="pres">
      <dgm:prSet presAssocID="{8D50144C-A438-4375-8B42-F0712649DBD1}" presName="bgRect" presStyleLbl="bgShp" presStyleIdx="2" presStyleCnt="5"/>
      <dgm:spPr/>
    </dgm:pt>
    <dgm:pt modelId="{519C1044-B27D-4977-A3DD-7E0897C23A45}" type="pres">
      <dgm:prSet presAssocID="{8D50144C-A438-4375-8B42-F0712649DB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C5ABA1E-E07A-4172-BBDD-A973B09C3705}" type="pres">
      <dgm:prSet presAssocID="{8D50144C-A438-4375-8B42-F0712649DBD1}" presName="spaceRect" presStyleCnt="0"/>
      <dgm:spPr/>
    </dgm:pt>
    <dgm:pt modelId="{D883DAFC-DA25-42D7-B1E9-CA06B28943C3}" type="pres">
      <dgm:prSet presAssocID="{8D50144C-A438-4375-8B42-F0712649DBD1}" presName="parTx" presStyleLbl="revTx" presStyleIdx="2" presStyleCnt="5">
        <dgm:presLayoutVars>
          <dgm:chMax val="0"/>
          <dgm:chPref val="0"/>
        </dgm:presLayoutVars>
      </dgm:prSet>
      <dgm:spPr/>
    </dgm:pt>
    <dgm:pt modelId="{707977DD-C32F-405B-860D-F381F680FE00}" type="pres">
      <dgm:prSet presAssocID="{C23783AC-1B20-44C3-908C-4A75105639F9}" presName="sibTrans" presStyleCnt="0"/>
      <dgm:spPr/>
    </dgm:pt>
    <dgm:pt modelId="{E47D7130-F5E5-4D32-9F5D-FD5FAA2589BE}" type="pres">
      <dgm:prSet presAssocID="{160752B2-9922-4909-8264-E56D873BBDD2}" presName="compNode" presStyleCnt="0"/>
      <dgm:spPr/>
    </dgm:pt>
    <dgm:pt modelId="{F0ECCBF5-556A-41BC-BBB7-9E46336BDC96}" type="pres">
      <dgm:prSet presAssocID="{160752B2-9922-4909-8264-E56D873BBDD2}" presName="bgRect" presStyleLbl="bgShp" presStyleIdx="3" presStyleCnt="5"/>
      <dgm:spPr/>
    </dgm:pt>
    <dgm:pt modelId="{10D3924A-6E9B-49A5-9B42-D78BCF923CB7}" type="pres">
      <dgm:prSet presAssocID="{160752B2-9922-4909-8264-E56D873BBDD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655CA8D5-40F4-4F2A-A23B-381E8A0CFF9E}" type="pres">
      <dgm:prSet presAssocID="{160752B2-9922-4909-8264-E56D873BBDD2}" presName="spaceRect" presStyleCnt="0"/>
      <dgm:spPr/>
    </dgm:pt>
    <dgm:pt modelId="{462FE443-3FA3-40EE-9EB9-BDB51C52F2EB}" type="pres">
      <dgm:prSet presAssocID="{160752B2-9922-4909-8264-E56D873BBDD2}" presName="parTx" presStyleLbl="revTx" presStyleIdx="3" presStyleCnt="5">
        <dgm:presLayoutVars>
          <dgm:chMax val="0"/>
          <dgm:chPref val="0"/>
        </dgm:presLayoutVars>
      </dgm:prSet>
      <dgm:spPr/>
    </dgm:pt>
    <dgm:pt modelId="{AAE397B9-91B3-465F-B05A-D897C0AD1204}" type="pres">
      <dgm:prSet presAssocID="{5489679D-C4E4-4615-AF6C-D7774DE4F54B}" presName="sibTrans" presStyleCnt="0"/>
      <dgm:spPr/>
    </dgm:pt>
    <dgm:pt modelId="{ED32C06D-B093-4A31-AD08-0E9BFF82FEC9}" type="pres">
      <dgm:prSet presAssocID="{C256203D-921B-4776-A5C7-073038790002}" presName="compNode" presStyleCnt="0"/>
      <dgm:spPr/>
    </dgm:pt>
    <dgm:pt modelId="{6565068C-B06A-4F3F-A610-15AEB85B79EE}" type="pres">
      <dgm:prSet presAssocID="{C256203D-921B-4776-A5C7-073038790002}" presName="bgRect" presStyleLbl="bgShp" presStyleIdx="4" presStyleCnt="5"/>
      <dgm:spPr/>
    </dgm:pt>
    <dgm:pt modelId="{139E9E88-48B1-4EB5-836B-AC3394015A28}" type="pres">
      <dgm:prSet presAssocID="{C256203D-921B-4776-A5C7-0730387900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Sign"/>
        </a:ext>
      </dgm:extLst>
    </dgm:pt>
    <dgm:pt modelId="{6EC8B8E7-B109-4F02-8C94-2DB5F5265CA8}" type="pres">
      <dgm:prSet presAssocID="{C256203D-921B-4776-A5C7-073038790002}" presName="spaceRect" presStyleCnt="0"/>
      <dgm:spPr/>
    </dgm:pt>
    <dgm:pt modelId="{65DB2FFE-DD1D-407A-8937-03FFFA426DFB}" type="pres">
      <dgm:prSet presAssocID="{C256203D-921B-4776-A5C7-073038790002}" presName="parTx" presStyleLbl="revTx" presStyleIdx="4" presStyleCnt="5">
        <dgm:presLayoutVars>
          <dgm:chMax val="0"/>
          <dgm:chPref val="0"/>
        </dgm:presLayoutVars>
      </dgm:prSet>
      <dgm:spPr/>
    </dgm:pt>
  </dgm:ptLst>
  <dgm:cxnLst>
    <dgm:cxn modelId="{7CF67414-C692-4985-BC10-F89B2E9584B8}" srcId="{6D6BDC2E-538E-43C1-8FAD-ADF028821A91}" destId="{8D50144C-A438-4375-8B42-F0712649DBD1}" srcOrd="2" destOrd="0" parTransId="{60971269-8F97-4EB0-BCC6-7E9DE6F07145}" sibTransId="{C23783AC-1B20-44C3-908C-4A75105639F9}"/>
    <dgm:cxn modelId="{6A75BB14-EF02-48C2-B265-16242CBD2CB7}" type="presOf" srcId="{6D6BDC2E-538E-43C1-8FAD-ADF028821A91}" destId="{5DF3F737-B1D4-430E-9192-7CA5B129158D}" srcOrd="0" destOrd="0" presId="urn:microsoft.com/office/officeart/2018/2/layout/IconVerticalSolidList"/>
    <dgm:cxn modelId="{E36B505F-B069-4FEB-8BA1-44813F2191BC}" type="presOf" srcId="{160752B2-9922-4909-8264-E56D873BBDD2}" destId="{462FE443-3FA3-40EE-9EB9-BDB51C52F2EB}" srcOrd="0" destOrd="0" presId="urn:microsoft.com/office/officeart/2018/2/layout/IconVerticalSolidList"/>
    <dgm:cxn modelId="{47B55C41-AAE8-49C8-B9BE-6A5B4EC280D9}" type="presOf" srcId="{1CD7BB31-693B-43D2-BDB5-216E2062DE32}" destId="{B8456AB5-7A29-4AD5-ADFD-6D53D95DFCBF}" srcOrd="0" destOrd="0" presId="urn:microsoft.com/office/officeart/2018/2/layout/IconVerticalSolidList"/>
    <dgm:cxn modelId="{38C0D664-3866-479C-A466-7E34F2CCCB84}" srcId="{6D6BDC2E-538E-43C1-8FAD-ADF028821A91}" destId="{9E5D63A4-62E6-495C-BCBE-1DBF1AC6CCDB}" srcOrd="1" destOrd="0" parTransId="{D51189C9-FD8D-40E9-A2D7-C7AD7426B370}" sibTransId="{0CB79B14-2D16-478E-ABE7-15A23811675D}"/>
    <dgm:cxn modelId="{A615DE45-F256-4F21-9FA3-B9DEDC7BE7FB}" type="presOf" srcId="{9E5D63A4-62E6-495C-BCBE-1DBF1AC6CCDB}" destId="{028B2076-115E-42A9-ADDC-1372AF792EE6}" srcOrd="0" destOrd="0" presId="urn:microsoft.com/office/officeart/2018/2/layout/IconVerticalSolidList"/>
    <dgm:cxn modelId="{CD752681-433D-462B-ACF1-605B06E8D827}" srcId="{6D6BDC2E-538E-43C1-8FAD-ADF028821A91}" destId="{160752B2-9922-4909-8264-E56D873BBDD2}" srcOrd="3" destOrd="0" parTransId="{B8844D49-DC0E-471B-82D6-558997C8233D}" sibTransId="{5489679D-C4E4-4615-AF6C-D7774DE4F54B}"/>
    <dgm:cxn modelId="{E46CFD95-B3E3-4A1B-9AEC-CC8E3FE9B64B}" srcId="{6D6BDC2E-538E-43C1-8FAD-ADF028821A91}" destId="{C256203D-921B-4776-A5C7-073038790002}" srcOrd="4" destOrd="0" parTransId="{47D19310-5942-421C-8735-C4D983A0BB66}" sibTransId="{253F4BEE-97DF-496E-97BB-665E7DFACB27}"/>
    <dgm:cxn modelId="{2F39DBC5-2E9B-4F55-90E6-9A82A4908868}" srcId="{6D6BDC2E-538E-43C1-8FAD-ADF028821A91}" destId="{1CD7BB31-693B-43D2-BDB5-216E2062DE32}" srcOrd="0" destOrd="0" parTransId="{B8EC6217-226D-4738-89DB-622EC441A09E}" sibTransId="{002E3994-9C26-4107-93C1-49E350075FD9}"/>
    <dgm:cxn modelId="{A33D73F0-0E97-4B35-94CE-7B99CE5DB90B}" type="presOf" srcId="{8D50144C-A438-4375-8B42-F0712649DBD1}" destId="{D883DAFC-DA25-42D7-B1E9-CA06B28943C3}" srcOrd="0" destOrd="0" presId="urn:microsoft.com/office/officeart/2018/2/layout/IconVerticalSolidList"/>
    <dgm:cxn modelId="{4E4964F7-AF96-43E4-B293-8593A4BE0ED9}" type="presOf" srcId="{C256203D-921B-4776-A5C7-073038790002}" destId="{65DB2FFE-DD1D-407A-8937-03FFFA426DFB}" srcOrd="0" destOrd="0" presId="urn:microsoft.com/office/officeart/2018/2/layout/IconVerticalSolidList"/>
    <dgm:cxn modelId="{06828ECF-9A9F-45F7-A72D-AFAD82E949BF}" type="presParOf" srcId="{5DF3F737-B1D4-430E-9192-7CA5B129158D}" destId="{AF0F9BFA-3C45-402A-B68B-449F8E346D62}" srcOrd="0" destOrd="0" presId="urn:microsoft.com/office/officeart/2018/2/layout/IconVerticalSolidList"/>
    <dgm:cxn modelId="{51B00DCA-41FF-4784-A700-2A111DD05D59}" type="presParOf" srcId="{AF0F9BFA-3C45-402A-B68B-449F8E346D62}" destId="{7E177D3F-6F55-446D-A17F-EA86EEA797A1}" srcOrd="0" destOrd="0" presId="urn:microsoft.com/office/officeart/2018/2/layout/IconVerticalSolidList"/>
    <dgm:cxn modelId="{69B6331F-F57D-4B9D-9EC9-D185238EFD6B}" type="presParOf" srcId="{AF0F9BFA-3C45-402A-B68B-449F8E346D62}" destId="{327B6ECD-6B88-4F50-9256-F64B1F0692DC}" srcOrd="1" destOrd="0" presId="urn:microsoft.com/office/officeart/2018/2/layout/IconVerticalSolidList"/>
    <dgm:cxn modelId="{866FF3BB-609D-4184-8668-BAA5A25A5394}" type="presParOf" srcId="{AF0F9BFA-3C45-402A-B68B-449F8E346D62}" destId="{22092798-3A13-4396-9A5C-FD73F308FADF}" srcOrd="2" destOrd="0" presId="urn:microsoft.com/office/officeart/2018/2/layout/IconVerticalSolidList"/>
    <dgm:cxn modelId="{C211F90E-D1AD-4D59-B380-C5B2BF6819D3}" type="presParOf" srcId="{AF0F9BFA-3C45-402A-B68B-449F8E346D62}" destId="{B8456AB5-7A29-4AD5-ADFD-6D53D95DFCBF}" srcOrd="3" destOrd="0" presId="urn:microsoft.com/office/officeart/2018/2/layout/IconVerticalSolidList"/>
    <dgm:cxn modelId="{D051E3C9-9AA3-45ED-8D9B-B2C9F0A7E3F7}" type="presParOf" srcId="{5DF3F737-B1D4-430E-9192-7CA5B129158D}" destId="{AD984D8A-1B8E-4655-B45E-1CF92B2455F9}" srcOrd="1" destOrd="0" presId="urn:microsoft.com/office/officeart/2018/2/layout/IconVerticalSolidList"/>
    <dgm:cxn modelId="{012F1FFB-0BFD-4998-8A17-7E4FF8A81568}" type="presParOf" srcId="{5DF3F737-B1D4-430E-9192-7CA5B129158D}" destId="{8491168E-854E-498E-8DDA-3E2358A1F92D}" srcOrd="2" destOrd="0" presId="urn:microsoft.com/office/officeart/2018/2/layout/IconVerticalSolidList"/>
    <dgm:cxn modelId="{60687DF5-F5E6-4364-B6DE-B5312EEB137C}" type="presParOf" srcId="{8491168E-854E-498E-8DDA-3E2358A1F92D}" destId="{E9CA24DD-327E-423D-AE8F-740C64BDF53B}" srcOrd="0" destOrd="0" presId="urn:microsoft.com/office/officeart/2018/2/layout/IconVerticalSolidList"/>
    <dgm:cxn modelId="{2C6D37FA-9D1E-4222-BA46-812527D16AA7}" type="presParOf" srcId="{8491168E-854E-498E-8DDA-3E2358A1F92D}" destId="{6C4F5687-04FE-4BB5-BEB5-17BD7F0647CF}" srcOrd="1" destOrd="0" presId="urn:microsoft.com/office/officeart/2018/2/layout/IconVerticalSolidList"/>
    <dgm:cxn modelId="{F215C0EE-ACA6-4A59-879E-C787F006F7D4}" type="presParOf" srcId="{8491168E-854E-498E-8DDA-3E2358A1F92D}" destId="{714083B4-5029-4ED2-B0D7-CD3C6BC728B2}" srcOrd="2" destOrd="0" presId="urn:microsoft.com/office/officeart/2018/2/layout/IconVerticalSolidList"/>
    <dgm:cxn modelId="{BD8EC297-115D-4AD7-A699-99CC9A2CFF9D}" type="presParOf" srcId="{8491168E-854E-498E-8DDA-3E2358A1F92D}" destId="{028B2076-115E-42A9-ADDC-1372AF792EE6}" srcOrd="3" destOrd="0" presId="urn:microsoft.com/office/officeart/2018/2/layout/IconVerticalSolidList"/>
    <dgm:cxn modelId="{6948AD13-17EE-47FB-A613-15FF90A2C168}" type="presParOf" srcId="{5DF3F737-B1D4-430E-9192-7CA5B129158D}" destId="{8287CF05-747F-4F94-A98B-A6D8478F7C96}" srcOrd="3" destOrd="0" presId="urn:microsoft.com/office/officeart/2018/2/layout/IconVerticalSolidList"/>
    <dgm:cxn modelId="{21C569C9-8A80-4168-93A4-1366BF79B4D1}" type="presParOf" srcId="{5DF3F737-B1D4-430E-9192-7CA5B129158D}" destId="{76910E85-D90B-46C8-8139-4F96411DE27B}" srcOrd="4" destOrd="0" presId="urn:microsoft.com/office/officeart/2018/2/layout/IconVerticalSolidList"/>
    <dgm:cxn modelId="{3A27F683-5645-4D4C-A5F8-C7CFDEA3D81E}" type="presParOf" srcId="{76910E85-D90B-46C8-8139-4F96411DE27B}" destId="{CBC50065-64BC-4030-8A57-5C62A88E0BCE}" srcOrd="0" destOrd="0" presId="urn:microsoft.com/office/officeart/2018/2/layout/IconVerticalSolidList"/>
    <dgm:cxn modelId="{E55FECD9-9020-4632-9FF7-1068EE75BEA6}" type="presParOf" srcId="{76910E85-D90B-46C8-8139-4F96411DE27B}" destId="{519C1044-B27D-4977-A3DD-7E0897C23A45}" srcOrd="1" destOrd="0" presId="urn:microsoft.com/office/officeart/2018/2/layout/IconVerticalSolidList"/>
    <dgm:cxn modelId="{D0D467A9-31A7-43D7-AC19-44DB31FF8AB7}" type="presParOf" srcId="{76910E85-D90B-46C8-8139-4F96411DE27B}" destId="{1C5ABA1E-E07A-4172-BBDD-A973B09C3705}" srcOrd="2" destOrd="0" presId="urn:microsoft.com/office/officeart/2018/2/layout/IconVerticalSolidList"/>
    <dgm:cxn modelId="{0A947B60-3B96-4905-ADD8-A7CD61B188ED}" type="presParOf" srcId="{76910E85-D90B-46C8-8139-4F96411DE27B}" destId="{D883DAFC-DA25-42D7-B1E9-CA06B28943C3}" srcOrd="3" destOrd="0" presId="urn:microsoft.com/office/officeart/2018/2/layout/IconVerticalSolidList"/>
    <dgm:cxn modelId="{76E286B8-5981-4FA0-9A92-E355F23DE81D}" type="presParOf" srcId="{5DF3F737-B1D4-430E-9192-7CA5B129158D}" destId="{707977DD-C32F-405B-860D-F381F680FE00}" srcOrd="5" destOrd="0" presId="urn:microsoft.com/office/officeart/2018/2/layout/IconVerticalSolidList"/>
    <dgm:cxn modelId="{FCAB4453-ED3B-4144-A78F-2AE47E66F50A}" type="presParOf" srcId="{5DF3F737-B1D4-430E-9192-7CA5B129158D}" destId="{E47D7130-F5E5-4D32-9F5D-FD5FAA2589BE}" srcOrd="6" destOrd="0" presId="urn:microsoft.com/office/officeart/2018/2/layout/IconVerticalSolidList"/>
    <dgm:cxn modelId="{637A3913-96FD-4E61-A956-60D7D20C3899}" type="presParOf" srcId="{E47D7130-F5E5-4D32-9F5D-FD5FAA2589BE}" destId="{F0ECCBF5-556A-41BC-BBB7-9E46336BDC96}" srcOrd="0" destOrd="0" presId="urn:microsoft.com/office/officeart/2018/2/layout/IconVerticalSolidList"/>
    <dgm:cxn modelId="{37A316B7-B306-4867-991C-5270EE57BC86}" type="presParOf" srcId="{E47D7130-F5E5-4D32-9F5D-FD5FAA2589BE}" destId="{10D3924A-6E9B-49A5-9B42-D78BCF923CB7}" srcOrd="1" destOrd="0" presId="urn:microsoft.com/office/officeart/2018/2/layout/IconVerticalSolidList"/>
    <dgm:cxn modelId="{B4CCCF54-8D36-4F48-A840-9E406C3EC497}" type="presParOf" srcId="{E47D7130-F5E5-4D32-9F5D-FD5FAA2589BE}" destId="{655CA8D5-40F4-4F2A-A23B-381E8A0CFF9E}" srcOrd="2" destOrd="0" presId="urn:microsoft.com/office/officeart/2018/2/layout/IconVerticalSolidList"/>
    <dgm:cxn modelId="{D459BB31-F0F8-4924-B7C0-A6B09D251B89}" type="presParOf" srcId="{E47D7130-F5E5-4D32-9F5D-FD5FAA2589BE}" destId="{462FE443-3FA3-40EE-9EB9-BDB51C52F2EB}" srcOrd="3" destOrd="0" presId="urn:microsoft.com/office/officeart/2018/2/layout/IconVerticalSolidList"/>
    <dgm:cxn modelId="{21846EEC-4D4F-4345-A123-4DB2090A9EEC}" type="presParOf" srcId="{5DF3F737-B1D4-430E-9192-7CA5B129158D}" destId="{AAE397B9-91B3-465F-B05A-D897C0AD1204}" srcOrd="7" destOrd="0" presId="urn:microsoft.com/office/officeart/2018/2/layout/IconVerticalSolidList"/>
    <dgm:cxn modelId="{958A68AC-D6DD-4926-ACB2-41F3C199B699}" type="presParOf" srcId="{5DF3F737-B1D4-430E-9192-7CA5B129158D}" destId="{ED32C06D-B093-4A31-AD08-0E9BFF82FEC9}" srcOrd="8" destOrd="0" presId="urn:microsoft.com/office/officeart/2018/2/layout/IconVerticalSolidList"/>
    <dgm:cxn modelId="{805AF6EA-2E62-4724-8093-717F8F5D967C}" type="presParOf" srcId="{ED32C06D-B093-4A31-AD08-0E9BFF82FEC9}" destId="{6565068C-B06A-4F3F-A610-15AEB85B79EE}" srcOrd="0" destOrd="0" presId="urn:microsoft.com/office/officeart/2018/2/layout/IconVerticalSolidList"/>
    <dgm:cxn modelId="{24E83C4D-44DD-417F-B8F8-40AFF14E2B06}" type="presParOf" srcId="{ED32C06D-B093-4A31-AD08-0E9BFF82FEC9}" destId="{139E9E88-48B1-4EB5-836B-AC3394015A28}" srcOrd="1" destOrd="0" presId="urn:microsoft.com/office/officeart/2018/2/layout/IconVerticalSolidList"/>
    <dgm:cxn modelId="{D2DDD455-902D-40BA-BCB7-61DD728CE5FA}" type="presParOf" srcId="{ED32C06D-B093-4A31-AD08-0E9BFF82FEC9}" destId="{6EC8B8E7-B109-4F02-8C94-2DB5F5265CA8}" srcOrd="2" destOrd="0" presId="urn:microsoft.com/office/officeart/2018/2/layout/IconVerticalSolidList"/>
    <dgm:cxn modelId="{51996B58-EF4B-48BE-ADF0-B5C05F88E7C3}" type="presParOf" srcId="{ED32C06D-B093-4A31-AD08-0E9BFF82FEC9}" destId="{65DB2FFE-DD1D-407A-8937-03FFFA426D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749101-073E-4330-BA5D-CDDA9250A74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348C7E-2C78-4735-B26A-BD154A2273D7}">
      <dgm:prSet/>
      <dgm:spPr/>
      <dgm:t>
        <a:bodyPr/>
        <a:lstStyle/>
        <a:p>
          <a:r>
            <a:rPr lang="en-IN"/>
            <a:t>Metasploit Framework</a:t>
          </a:r>
          <a:endParaRPr lang="en-US"/>
        </a:p>
      </dgm:t>
    </dgm:pt>
    <dgm:pt modelId="{81D232BC-5753-45AC-A801-A0E68E74A661}" type="parTrans" cxnId="{EA9AF667-F227-4D04-8BC2-8E1D4E4D9C8D}">
      <dgm:prSet/>
      <dgm:spPr/>
      <dgm:t>
        <a:bodyPr/>
        <a:lstStyle/>
        <a:p>
          <a:endParaRPr lang="en-US"/>
        </a:p>
      </dgm:t>
    </dgm:pt>
    <dgm:pt modelId="{B79FC77B-B937-4FB7-881A-05B8AEAB255D}" type="sibTrans" cxnId="{EA9AF667-F227-4D04-8BC2-8E1D4E4D9C8D}">
      <dgm:prSet/>
      <dgm:spPr/>
      <dgm:t>
        <a:bodyPr/>
        <a:lstStyle/>
        <a:p>
          <a:endParaRPr lang="en-US"/>
        </a:p>
      </dgm:t>
    </dgm:pt>
    <dgm:pt modelId="{2EEF9890-C5B0-43D9-9215-21C8D5FE4E9B}">
      <dgm:prSet/>
      <dgm:spPr/>
      <dgm:t>
        <a:bodyPr/>
        <a:lstStyle/>
        <a:p>
          <a:r>
            <a:rPr lang="en-IN"/>
            <a:t>Rapid7 InsightVM</a:t>
          </a:r>
          <a:endParaRPr lang="en-US"/>
        </a:p>
      </dgm:t>
    </dgm:pt>
    <dgm:pt modelId="{066E6772-324B-41E0-8FDF-AEADD77FCA22}" type="parTrans" cxnId="{23AADD67-6776-44F6-8C31-103EF031D47F}">
      <dgm:prSet/>
      <dgm:spPr/>
      <dgm:t>
        <a:bodyPr/>
        <a:lstStyle/>
        <a:p>
          <a:endParaRPr lang="en-US"/>
        </a:p>
      </dgm:t>
    </dgm:pt>
    <dgm:pt modelId="{88B24E6D-D60F-415E-90EE-4B1F016904B0}" type="sibTrans" cxnId="{23AADD67-6776-44F6-8C31-103EF031D47F}">
      <dgm:prSet/>
      <dgm:spPr/>
      <dgm:t>
        <a:bodyPr/>
        <a:lstStyle/>
        <a:p>
          <a:endParaRPr lang="en-US"/>
        </a:p>
      </dgm:t>
    </dgm:pt>
    <dgm:pt modelId="{0E99CA68-65B3-4C4A-AA46-9271E7EC6522}">
      <dgm:prSet/>
      <dgm:spPr/>
      <dgm:t>
        <a:bodyPr/>
        <a:lstStyle/>
        <a:p>
          <a:r>
            <a:rPr lang="en-IN"/>
            <a:t>IBM Security Qradar</a:t>
          </a:r>
          <a:endParaRPr lang="en-US"/>
        </a:p>
      </dgm:t>
    </dgm:pt>
    <dgm:pt modelId="{C1B3525A-C3B0-4CA3-A599-3267C2FB9052}" type="parTrans" cxnId="{CED8775E-F227-42AB-AD4B-D5FFA4D37B14}">
      <dgm:prSet/>
      <dgm:spPr/>
      <dgm:t>
        <a:bodyPr/>
        <a:lstStyle/>
        <a:p>
          <a:endParaRPr lang="en-US"/>
        </a:p>
      </dgm:t>
    </dgm:pt>
    <dgm:pt modelId="{459F5C73-CFC4-409C-9094-674FCEF0CC15}" type="sibTrans" cxnId="{CED8775E-F227-42AB-AD4B-D5FFA4D37B14}">
      <dgm:prSet/>
      <dgm:spPr/>
      <dgm:t>
        <a:bodyPr/>
        <a:lstStyle/>
        <a:p>
          <a:endParaRPr lang="en-US"/>
        </a:p>
      </dgm:t>
    </dgm:pt>
    <dgm:pt modelId="{71059231-0E13-4634-8A64-86F3B8EC8A71}">
      <dgm:prSet/>
      <dgm:spPr/>
      <dgm:t>
        <a:bodyPr/>
        <a:lstStyle/>
        <a:p>
          <a:r>
            <a:rPr lang="en-IN"/>
            <a:t>Cuckoo Sandbox</a:t>
          </a:r>
          <a:endParaRPr lang="en-US"/>
        </a:p>
      </dgm:t>
    </dgm:pt>
    <dgm:pt modelId="{82049A49-7F65-4788-B26D-93792BBDE228}" type="parTrans" cxnId="{E1647A02-983A-4BEF-9269-C4975F1F9CA0}">
      <dgm:prSet/>
      <dgm:spPr/>
      <dgm:t>
        <a:bodyPr/>
        <a:lstStyle/>
        <a:p>
          <a:endParaRPr lang="en-US"/>
        </a:p>
      </dgm:t>
    </dgm:pt>
    <dgm:pt modelId="{EAB950D9-C545-461A-9DA7-D8BAF8105B44}" type="sibTrans" cxnId="{E1647A02-983A-4BEF-9269-C4975F1F9CA0}">
      <dgm:prSet/>
      <dgm:spPr/>
      <dgm:t>
        <a:bodyPr/>
        <a:lstStyle/>
        <a:p>
          <a:endParaRPr lang="en-US"/>
        </a:p>
      </dgm:t>
    </dgm:pt>
    <dgm:pt modelId="{312ADAB6-9547-4030-B949-8F3F04FEFB91}">
      <dgm:prSet/>
      <dgm:spPr/>
      <dgm:t>
        <a:bodyPr/>
        <a:lstStyle/>
        <a:p>
          <a:r>
            <a:rPr lang="en-IN"/>
            <a:t>Threat Simulator</a:t>
          </a:r>
          <a:endParaRPr lang="en-US"/>
        </a:p>
      </dgm:t>
    </dgm:pt>
    <dgm:pt modelId="{206CE315-06C7-41A9-B1E4-B399EC4A84CE}" type="parTrans" cxnId="{9880A994-96F0-46E5-9416-98C32749AA63}">
      <dgm:prSet/>
      <dgm:spPr/>
      <dgm:t>
        <a:bodyPr/>
        <a:lstStyle/>
        <a:p>
          <a:endParaRPr lang="en-US"/>
        </a:p>
      </dgm:t>
    </dgm:pt>
    <dgm:pt modelId="{681023E1-F95C-495D-8911-D3E07928182F}" type="sibTrans" cxnId="{9880A994-96F0-46E5-9416-98C32749AA63}">
      <dgm:prSet/>
      <dgm:spPr/>
      <dgm:t>
        <a:bodyPr/>
        <a:lstStyle/>
        <a:p>
          <a:endParaRPr lang="en-US"/>
        </a:p>
      </dgm:t>
    </dgm:pt>
    <dgm:pt modelId="{12B6540B-B25E-4747-9E7D-BC70D552DC8C}">
      <dgm:prSet/>
      <dgm:spPr/>
      <dgm:t>
        <a:bodyPr/>
        <a:lstStyle/>
        <a:p>
          <a:r>
            <a:rPr lang="en-IN"/>
            <a:t>GVM (Greenbone Vulnerability Manager)</a:t>
          </a:r>
          <a:endParaRPr lang="en-US"/>
        </a:p>
      </dgm:t>
    </dgm:pt>
    <dgm:pt modelId="{BC3D0721-C36E-4EF4-B180-3CDA55C8D491}" type="parTrans" cxnId="{811ACF2E-A95C-4918-882A-B8692F3CE1A6}">
      <dgm:prSet/>
      <dgm:spPr/>
      <dgm:t>
        <a:bodyPr/>
        <a:lstStyle/>
        <a:p>
          <a:endParaRPr lang="en-US"/>
        </a:p>
      </dgm:t>
    </dgm:pt>
    <dgm:pt modelId="{900A4199-6E10-43CA-8521-AD1B892FA56D}" type="sibTrans" cxnId="{811ACF2E-A95C-4918-882A-B8692F3CE1A6}">
      <dgm:prSet/>
      <dgm:spPr/>
      <dgm:t>
        <a:bodyPr/>
        <a:lstStyle/>
        <a:p>
          <a:endParaRPr lang="en-US"/>
        </a:p>
      </dgm:t>
    </dgm:pt>
    <dgm:pt modelId="{535548E7-D064-4B09-A81F-351C21A466C8}" type="pres">
      <dgm:prSet presAssocID="{55749101-073E-4330-BA5D-CDDA9250A745}" presName="root" presStyleCnt="0">
        <dgm:presLayoutVars>
          <dgm:dir/>
          <dgm:resizeHandles val="exact"/>
        </dgm:presLayoutVars>
      </dgm:prSet>
      <dgm:spPr/>
    </dgm:pt>
    <dgm:pt modelId="{0CEB4C6B-49E1-44C6-9405-0D0770532BB3}" type="pres">
      <dgm:prSet presAssocID="{CA348C7E-2C78-4735-B26A-BD154A2273D7}" presName="compNode" presStyleCnt="0"/>
      <dgm:spPr/>
    </dgm:pt>
    <dgm:pt modelId="{A23B11B3-03F2-409E-A227-19E74BE7E55E}" type="pres">
      <dgm:prSet presAssocID="{CA348C7E-2C78-4735-B26A-BD154A2273D7}" presName="bgRect" presStyleLbl="bgShp" presStyleIdx="0" presStyleCnt="6"/>
      <dgm:spPr/>
    </dgm:pt>
    <dgm:pt modelId="{D3354168-1F81-45C0-9966-41C77E8FC972}" type="pres">
      <dgm:prSet presAssocID="{CA348C7E-2C78-4735-B26A-BD154A2273D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9434FC9-C589-4D5B-AB3F-EC68A640325A}" type="pres">
      <dgm:prSet presAssocID="{CA348C7E-2C78-4735-B26A-BD154A2273D7}" presName="spaceRect" presStyleCnt="0"/>
      <dgm:spPr/>
    </dgm:pt>
    <dgm:pt modelId="{549AD9C3-A43C-4F53-ACEC-A0600EA29F2A}" type="pres">
      <dgm:prSet presAssocID="{CA348C7E-2C78-4735-B26A-BD154A2273D7}" presName="parTx" presStyleLbl="revTx" presStyleIdx="0" presStyleCnt="6">
        <dgm:presLayoutVars>
          <dgm:chMax val="0"/>
          <dgm:chPref val="0"/>
        </dgm:presLayoutVars>
      </dgm:prSet>
      <dgm:spPr/>
    </dgm:pt>
    <dgm:pt modelId="{4C541B9E-60A8-46D6-A2CE-18E374B6E8EF}" type="pres">
      <dgm:prSet presAssocID="{B79FC77B-B937-4FB7-881A-05B8AEAB255D}" presName="sibTrans" presStyleCnt="0"/>
      <dgm:spPr/>
    </dgm:pt>
    <dgm:pt modelId="{A24E9F61-8E59-40FE-99E6-F8A430324F1F}" type="pres">
      <dgm:prSet presAssocID="{2EEF9890-C5B0-43D9-9215-21C8D5FE4E9B}" presName="compNode" presStyleCnt="0"/>
      <dgm:spPr/>
    </dgm:pt>
    <dgm:pt modelId="{7F7BB209-4284-44D7-8DD3-1096BBF9E103}" type="pres">
      <dgm:prSet presAssocID="{2EEF9890-C5B0-43D9-9215-21C8D5FE4E9B}" presName="bgRect" presStyleLbl="bgShp" presStyleIdx="1" presStyleCnt="6"/>
      <dgm:spPr/>
    </dgm:pt>
    <dgm:pt modelId="{54546E06-5EFC-4737-953B-0F421F9D918F}" type="pres">
      <dgm:prSet presAssocID="{2EEF9890-C5B0-43D9-9215-21C8D5FE4E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44EEA44-BB30-44DB-8239-909C6CE55371}" type="pres">
      <dgm:prSet presAssocID="{2EEF9890-C5B0-43D9-9215-21C8D5FE4E9B}" presName="spaceRect" presStyleCnt="0"/>
      <dgm:spPr/>
    </dgm:pt>
    <dgm:pt modelId="{FBC62853-73EE-4495-8BC5-FD9FCBED73AD}" type="pres">
      <dgm:prSet presAssocID="{2EEF9890-C5B0-43D9-9215-21C8D5FE4E9B}" presName="parTx" presStyleLbl="revTx" presStyleIdx="1" presStyleCnt="6">
        <dgm:presLayoutVars>
          <dgm:chMax val="0"/>
          <dgm:chPref val="0"/>
        </dgm:presLayoutVars>
      </dgm:prSet>
      <dgm:spPr/>
    </dgm:pt>
    <dgm:pt modelId="{B155E707-4B57-4EE4-8873-F67EA6244154}" type="pres">
      <dgm:prSet presAssocID="{88B24E6D-D60F-415E-90EE-4B1F016904B0}" presName="sibTrans" presStyleCnt="0"/>
      <dgm:spPr/>
    </dgm:pt>
    <dgm:pt modelId="{634FE3C0-991F-4890-B5D7-30BBFC6EE676}" type="pres">
      <dgm:prSet presAssocID="{0E99CA68-65B3-4C4A-AA46-9271E7EC6522}" presName="compNode" presStyleCnt="0"/>
      <dgm:spPr/>
    </dgm:pt>
    <dgm:pt modelId="{2F8D4ABC-C4C4-40D5-80EA-210095048E64}" type="pres">
      <dgm:prSet presAssocID="{0E99CA68-65B3-4C4A-AA46-9271E7EC6522}" presName="bgRect" presStyleLbl="bgShp" presStyleIdx="2" presStyleCnt="6"/>
      <dgm:spPr/>
    </dgm:pt>
    <dgm:pt modelId="{474A98B7-8730-4345-90DB-A00ABFDA145F}" type="pres">
      <dgm:prSet presAssocID="{0E99CA68-65B3-4C4A-AA46-9271E7EC652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437D7E42-0ED5-4788-BBC3-D053F3033B51}" type="pres">
      <dgm:prSet presAssocID="{0E99CA68-65B3-4C4A-AA46-9271E7EC6522}" presName="spaceRect" presStyleCnt="0"/>
      <dgm:spPr/>
    </dgm:pt>
    <dgm:pt modelId="{75B53159-CC01-4A3D-B17B-B16FF292A45A}" type="pres">
      <dgm:prSet presAssocID="{0E99CA68-65B3-4C4A-AA46-9271E7EC6522}" presName="parTx" presStyleLbl="revTx" presStyleIdx="2" presStyleCnt="6">
        <dgm:presLayoutVars>
          <dgm:chMax val="0"/>
          <dgm:chPref val="0"/>
        </dgm:presLayoutVars>
      </dgm:prSet>
      <dgm:spPr/>
    </dgm:pt>
    <dgm:pt modelId="{701E0504-DB0F-4957-99B5-73E44D31BADE}" type="pres">
      <dgm:prSet presAssocID="{459F5C73-CFC4-409C-9094-674FCEF0CC15}" presName="sibTrans" presStyleCnt="0"/>
      <dgm:spPr/>
    </dgm:pt>
    <dgm:pt modelId="{43AD023E-0F4F-40D5-B472-8C633F71BD81}" type="pres">
      <dgm:prSet presAssocID="{71059231-0E13-4634-8A64-86F3B8EC8A71}" presName="compNode" presStyleCnt="0"/>
      <dgm:spPr/>
    </dgm:pt>
    <dgm:pt modelId="{0D6F30DB-AEAF-4E02-A2E6-E104C4646F94}" type="pres">
      <dgm:prSet presAssocID="{71059231-0E13-4634-8A64-86F3B8EC8A71}" presName="bgRect" presStyleLbl="bgShp" presStyleIdx="3" presStyleCnt="6"/>
      <dgm:spPr/>
    </dgm:pt>
    <dgm:pt modelId="{1CA5A5A6-2ABE-443B-973E-687E1A8AAB76}" type="pres">
      <dgm:prSet presAssocID="{71059231-0E13-4634-8A64-86F3B8EC8A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ggs In Basket"/>
        </a:ext>
      </dgm:extLst>
    </dgm:pt>
    <dgm:pt modelId="{CD46DF1F-EB00-403B-AB87-506206F910ED}" type="pres">
      <dgm:prSet presAssocID="{71059231-0E13-4634-8A64-86F3B8EC8A71}" presName="spaceRect" presStyleCnt="0"/>
      <dgm:spPr/>
    </dgm:pt>
    <dgm:pt modelId="{AAEE97D6-42AD-44D8-A785-6673DD04FB75}" type="pres">
      <dgm:prSet presAssocID="{71059231-0E13-4634-8A64-86F3B8EC8A71}" presName="parTx" presStyleLbl="revTx" presStyleIdx="3" presStyleCnt="6">
        <dgm:presLayoutVars>
          <dgm:chMax val="0"/>
          <dgm:chPref val="0"/>
        </dgm:presLayoutVars>
      </dgm:prSet>
      <dgm:spPr/>
    </dgm:pt>
    <dgm:pt modelId="{E2592128-07E7-4E46-9CAB-5AF0B806202F}" type="pres">
      <dgm:prSet presAssocID="{EAB950D9-C545-461A-9DA7-D8BAF8105B44}" presName="sibTrans" presStyleCnt="0"/>
      <dgm:spPr/>
    </dgm:pt>
    <dgm:pt modelId="{F11936DB-3FC0-41BE-B557-BEC5AFB11957}" type="pres">
      <dgm:prSet presAssocID="{312ADAB6-9547-4030-B949-8F3F04FEFB91}" presName="compNode" presStyleCnt="0"/>
      <dgm:spPr/>
    </dgm:pt>
    <dgm:pt modelId="{EAF60428-57BD-4AE7-9BD2-6D53216F4458}" type="pres">
      <dgm:prSet presAssocID="{312ADAB6-9547-4030-B949-8F3F04FEFB91}" presName="bgRect" presStyleLbl="bgShp" presStyleIdx="4" presStyleCnt="6"/>
      <dgm:spPr/>
    </dgm:pt>
    <dgm:pt modelId="{19A70881-95FB-48D3-979E-2464D2BD1589}" type="pres">
      <dgm:prSet presAssocID="{312ADAB6-9547-4030-B949-8F3F04FEFB9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6048D9C-F4BE-40D8-9236-53F0E48EB3FA}" type="pres">
      <dgm:prSet presAssocID="{312ADAB6-9547-4030-B949-8F3F04FEFB91}" presName="spaceRect" presStyleCnt="0"/>
      <dgm:spPr/>
    </dgm:pt>
    <dgm:pt modelId="{FE50B386-CAF2-4D4F-8D98-6A583B3412D4}" type="pres">
      <dgm:prSet presAssocID="{312ADAB6-9547-4030-B949-8F3F04FEFB91}" presName="parTx" presStyleLbl="revTx" presStyleIdx="4" presStyleCnt="6">
        <dgm:presLayoutVars>
          <dgm:chMax val="0"/>
          <dgm:chPref val="0"/>
        </dgm:presLayoutVars>
      </dgm:prSet>
      <dgm:spPr/>
    </dgm:pt>
    <dgm:pt modelId="{C9708D72-CE5A-4A3B-8C02-7140A348ED22}" type="pres">
      <dgm:prSet presAssocID="{681023E1-F95C-495D-8911-D3E07928182F}" presName="sibTrans" presStyleCnt="0"/>
      <dgm:spPr/>
    </dgm:pt>
    <dgm:pt modelId="{26C59F78-ED0B-4A09-8BF9-40F2CBF384A3}" type="pres">
      <dgm:prSet presAssocID="{12B6540B-B25E-4747-9E7D-BC70D552DC8C}" presName="compNode" presStyleCnt="0"/>
      <dgm:spPr/>
    </dgm:pt>
    <dgm:pt modelId="{322A5857-0A34-47B2-A079-98A48162097E}" type="pres">
      <dgm:prSet presAssocID="{12B6540B-B25E-4747-9E7D-BC70D552DC8C}" presName="bgRect" presStyleLbl="bgShp" presStyleIdx="5" presStyleCnt="6"/>
      <dgm:spPr/>
    </dgm:pt>
    <dgm:pt modelId="{7BFE7685-8459-414C-ADD9-E8C36DD880D4}" type="pres">
      <dgm:prSet presAssocID="{12B6540B-B25E-4747-9E7D-BC70D552DC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17CE4E29-0ACC-4016-9413-0D5C789A2861}" type="pres">
      <dgm:prSet presAssocID="{12B6540B-B25E-4747-9E7D-BC70D552DC8C}" presName="spaceRect" presStyleCnt="0"/>
      <dgm:spPr/>
    </dgm:pt>
    <dgm:pt modelId="{2EA53FC7-FBF1-49CE-B46B-BC582DEF2F00}" type="pres">
      <dgm:prSet presAssocID="{12B6540B-B25E-4747-9E7D-BC70D552DC8C}" presName="parTx" presStyleLbl="revTx" presStyleIdx="5" presStyleCnt="6">
        <dgm:presLayoutVars>
          <dgm:chMax val="0"/>
          <dgm:chPref val="0"/>
        </dgm:presLayoutVars>
      </dgm:prSet>
      <dgm:spPr/>
    </dgm:pt>
  </dgm:ptLst>
  <dgm:cxnLst>
    <dgm:cxn modelId="{E1647A02-983A-4BEF-9269-C4975F1F9CA0}" srcId="{55749101-073E-4330-BA5D-CDDA9250A745}" destId="{71059231-0E13-4634-8A64-86F3B8EC8A71}" srcOrd="3" destOrd="0" parTransId="{82049A49-7F65-4788-B26D-93792BBDE228}" sibTransId="{EAB950D9-C545-461A-9DA7-D8BAF8105B44}"/>
    <dgm:cxn modelId="{2CC59320-4C2A-4F95-B0C8-77BF75645B18}" type="presOf" srcId="{CA348C7E-2C78-4735-B26A-BD154A2273D7}" destId="{549AD9C3-A43C-4F53-ACEC-A0600EA29F2A}" srcOrd="0" destOrd="0" presId="urn:microsoft.com/office/officeart/2018/2/layout/IconVerticalSolidList"/>
    <dgm:cxn modelId="{811ACF2E-A95C-4918-882A-B8692F3CE1A6}" srcId="{55749101-073E-4330-BA5D-CDDA9250A745}" destId="{12B6540B-B25E-4747-9E7D-BC70D552DC8C}" srcOrd="5" destOrd="0" parTransId="{BC3D0721-C36E-4EF4-B180-3CDA55C8D491}" sibTransId="{900A4199-6E10-43CA-8521-AD1B892FA56D}"/>
    <dgm:cxn modelId="{8E2A2C35-0381-4B92-8B26-EFF4B1B5C3F3}" type="presOf" srcId="{55749101-073E-4330-BA5D-CDDA9250A745}" destId="{535548E7-D064-4B09-A81F-351C21A466C8}" srcOrd="0" destOrd="0" presId="urn:microsoft.com/office/officeart/2018/2/layout/IconVerticalSolidList"/>
    <dgm:cxn modelId="{CED8775E-F227-42AB-AD4B-D5FFA4D37B14}" srcId="{55749101-073E-4330-BA5D-CDDA9250A745}" destId="{0E99CA68-65B3-4C4A-AA46-9271E7EC6522}" srcOrd="2" destOrd="0" parTransId="{C1B3525A-C3B0-4CA3-A599-3267C2FB9052}" sibTransId="{459F5C73-CFC4-409C-9094-674FCEF0CC15}"/>
    <dgm:cxn modelId="{420E5360-0E75-4DAC-8681-4970866E8007}" type="presOf" srcId="{0E99CA68-65B3-4C4A-AA46-9271E7EC6522}" destId="{75B53159-CC01-4A3D-B17B-B16FF292A45A}" srcOrd="0" destOrd="0" presId="urn:microsoft.com/office/officeart/2018/2/layout/IconVerticalSolidList"/>
    <dgm:cxn modelId="{23AADD67-6776-44F6-8C31-103EF031D47F}" srcId="{55749101-073E-4330-BA5D-CDDA9250A745}" destId="{2EEF9890-C5B0-43D9-9215-21C8D5FE4E9B}" srcOrd="1" destOrd="0" parTransId="{066E6772-324B-41E0-8FDF-AEADD77FCA22}" sibTransId="{88B24E6D-D60F-415E-90EE-4B1F016904B0}"/>
    <dgm:cxn modelId="{EA9AF667-F227-4D04-8BC2-8E1D4E4D9C8D}" srcId="{55749101-073E-4330-BA5D-CDDA9250A745}" destId="{CA348C7E-2C78-4735-B26A-BD154A2273D7}" srcOrd="0" destOrd="0" parTransId="{81D232BC-5753-45AC-A801-A0E68E74A661}" sibTransId="{B79FC77B-B937-4FB7-881A-05B8AEAB255D}"/>
    <dgm:cxn modelId="{0A48E868-494C-4EA0-9D97-B8690FA2836E}" type="presOf" srcId="{2EEF9890-C5B0-43D9-9215-21C8D5FE4E9B}" destId="{FBC62853-73EE-4495-8BC5-FD9FCBED73AD}" srcOrd="0" destOrd="0" presId="urn:microsoft.com/office/officeart/2018/2/layout/IconVerticalSolidList"/>
    <dgm:cxn modelId="{EE304482-D75D-4445-A582-9D9A79CD77B0}" type="presOf" srcId="{312ADAB6-9547-4030-B949-8F3F04FEFB91}" destId="{FE50B386-CAF2-4D4F-8D98-6A583B3412D4}" srcOrd="0" destOrd="0" presId="urn:microsoft.com/office/officeart/2018/2/layout/IconVerticalSolidList"/>
    <dgm:cxn modelId="{9880A994-96F0-46E5-9416-98C32749AA63}" srcId="{55749101-073E-4330-BA5D-CDDA9250A745}" destId="{312ADAB6-9547-4030-B949-8F3F04FEFB91}" srcOrd="4" destOrd="0" parTransId="{206CE315-06C7-41A9-B1E4-B399EC4A84CE}" sibTransId="{681023E1-F95C-495D-8911-D3E07928182F}"/>
    <dgm:cxn modelId="{F080C09A-573B-43B6-AB37-1A8FD82EF65B}" type="presOf" srcId="{71059231-0E13-4634-8A64-86F3B8EC8A71}" destId="{AAEE97D6-42AD-44D8-A785-6673DD04FB75}" srcOrd="0" destOrd="0" presId="urn:microsoft.com/office/officeart/2018/2/layout/IconVerticalSolidList"/>
    <dgm:cxn modelId="{EE9575A8-7978-4ACF-98CB-81CB3BB5D334}" type="presOf" srcId="{12B6540B-B25E-4747-9E7D-BC70D552DC8C}" destId="{2EA53FC7-FBF1-49CE-B46B-BC582DEF2F00}" srcOrd="0" destOrd="0" presId="urn:microsoft.com/office/officeart/2018/2/layout/IconVerticalSolidList"/>
    <dgm:cxn modelId="{4E0EF5C0-DED0-471B-B687-3E6CCEEDFAD2}" type="presParOf" srcId="{535548E7-D064-4B09-A81F-351C21A466C8}" destId="{0CEB4C6B-49E1-44C6-9405-0D0770532BB3}" srcOrd="0" destOrd="0" presId="urn:microsoft.com/office/officeart/2018/2/layout/IconVerticalSolidList"/>
    <dgm:cxn modelId="{82B8D0CE-06A3-4AF8-AA1F-F08A69E1754E}" type="presParOf" srcId="{0CEB4C6B-49E1-44C6-9405-0D0770532BB3}" destId="{A23B11B3-03F2-409E-A227-19E74BE7E55E}" srcOrd="0" destOrd="0" presId="urn:microsoft.com/office/officeart/2018/2/layout/IconVerticalSolidList"/>
    <dgm:cxn modelId="{10C250D1-61B4-49F6-BB82-0EF58396558D}" type="presParOf" srcId="{0CEB4C6B-49E1-44C6-9405-0D0770532BB3}" destId="{D3354168-1F81-45C0-9966-41C77E8FC972}" srcOrd="1" destOrd="0" presId="urn:microsoft.com/office/officeart/2018/2/layout/IconVerticalSolidList"/>
    <dgm:cxn modelId="{48FFD693-E8D3-4E90-9EEF-102D27999C2F}" type="presParOf" srcId="{0CEB4C6B-49E1-44C6-9405-0D0770532BB3}" destId="{E9434FC9-C589-4D5B-AB3F-EC68A640325A}" srcOrd="2" destOrd="0" presId="urn:microsoft.com/office/officeart/2018/2/layout/IconVerticalSolidList"/>
    <dgm:cxn modelId="{07C6696A-2C51-4E8C-B025-5B981F6A8E2E}" type="presParOf" srcId="{0CEB4C6B-49E1-44C6-9405-0D0770532BB3}" destId="{549AD9C3-A43C-4F53-ACEC-A0600EA29F2A}" srcOrd="3" destOrd="0" presId="urn:microsoft.com/office/officeart/2018/2/layout/IconVerticalSolidList"/>
    <dgm:cxn modelId="{E871BA83-35C7-4DF9-A693-3EFC744B105F}" type="presParOf" srcId="{535548E7-D064-4B09-A81F-351C21A466C8}" destId="{4C541B9E-60A8-46D6-A2CE-18E374B6E8EF}" srcOrd="1" destOrd="0" presId="urn:microsoft.com/office/officeart/2018/2/layout/IconVerticalSolidList"/>
    <dgm:cxn modelId="{D02BE504-B2EC-4CC0-B5BC-AECABBB24518}" type="presParOf" srcId="{535548E7-D064-4B09-A81F-351C21A466C8}" destId="{A24E9F61-8E59-40FE-99E6-F8A430324F1F}" srcOrd="2" destOrd="0" presId="urn:microsoft.com/office/officeart/2018/2/layout/IconVerticalSolidList"/>
    <dgm:cxn modelId="{D3ABF4F6-CBD7-4109-A77C-0423A4122C62}" type="presParOf" srcId="{A24E9F61-8E59-40FE-99E6-F8A430324F1F}" destId="{7F7BB209-4284-44D7-8DD3-1096BBF9E103}" srcOrd="0" destOrd="0" presId="urn:microsoft.com/office/officeart/2018/2/layout/IconVerticalSolidList"/>
    <dgm:cxn modelId="{EAEAB054-5430-4A75-A861-1F54B23BA009}" type="presParOf" srcId="{A24E9F61-8E59-40FE-99E6-F8A430324F1F}" destId="{54546E06-5EFC-4737-953B-0F421F9D918F}" srcOrd="1" destOrd="0" presId="urn:microsoft.com/office/officeart/2018/2/layout/IconVerticalSolidList"/>
    <dgm:cxn modelId="{98462B1F-548F-40A7-BFAC-E2DA0C982B3A}" type="presParOf" srcId="{A24E9F61-8E59-40FE-99E6-F8A430324F1F}" destId="{F44EEA44-BB30-44DB-8239-909C6CE55371}" srcOrd="2" destOrd="0" presId="urn:microsoft.com/office/officeart/2018/2/layout/IconVerticalSolidList"/>
    <dgm:cxn modelId="{AC6D3D9D-C956-46BC-9BE7-3CE189591DCA}" type="presParOf" srcId="{A24E9F61-8E59-40FE-99E6-F8A430324F1F}" destId="{FBC62853-73EE-4495-8BC5-FD9FCBED73AD}" srcOrd="3" destOrd="0" presId="urn:microsoft.com/office/officeart/2018/2/layout/IconVerticalSolidList"/>
    <dgm:cxn modelId="{C2A5605B-BB9B-4992-8EE3-8608A921972D}" type="presParOf" srcId="{535548E7-D064-4B09-A81F-351C21A466C8}" destId="{B155E707-4B57-4EE4-8873-F67EA6244154}" srcOrd="3" destOrd="0" presId="urn:microsoft.com/office/officeart/2018/2/layout/IconVerticalSolidList"/>
    <dgm:cxn modelId="{35306208-FD64-4DAF-A605-59A008BF764D}" type="presParOf" srcId="{535548E7-D064-4B09-A81F-351C21A466C8}" destId="{634FE3C0-991F-4890-B5D7-30BBFC6EE676}" srcOrd="4" destOrd="0" presId="urn:microsoft.com/office/officeart/2018/2/layout/IconVerticalSolidList"/>
    <dgm:cxn modelId="{3B1B9E2A-57ED-40FE-80F2-36CEB3CD70F6}" type="presParOf" srcId="{634FE3C0-991F-4890-B5D7-30BBFC6EE676}" destId="{2F8D4ABC-C4C4-40D5-80EA-210095048E64}" srcOrd="0" destOrd="0" presId="urn:microsoft.com/office/officeart/2018/2/layout/IconVerticalSolidList"/>
    <dgm:cxn modelId="{8EE03BD6-F13D-4BC9-92BB-AB20166D55A8}" type="presParOf" srcId="{634FE3C0-991F-4890-B5D7-30BBFC6EE676}" destId="{474A98B7-8730-4345-90DB-A00ABFDA145F}" srcOrd="1" destOrd="0" presId="urn:microsoft.com/office/officeart/2018/2/layout/IconVerticalSolidList"/>
    <dgm:cxn modelId="{6FE43361-DEC0-404E-BBFC-72A2FFCAB957}" type="presParOf" srcId="{634FE3C0-991F-4890-B5D7-30BBFC6EE676}" destId="{437D7E42-0ED5-4788-BBC3-D053F3033B51}" srcOrd="2" destOrd="0" presId="urn:microsoft.com/office/officeart/2018/2/layout/IconVerticalSolidList"/>
    <dgm:cxn modelId="{FBB97D42-014B-4A63-8C6C-008B540FB005}" type="presParOf" srcId="{634FE3C0-991F-4890-B5D7-30BBFC6EE676}" destId="{75B53159-CC01-4A3D-B17B-B16FF292A45A}" srcOrd="3" destOrd="0" presId="urn:microsoft.com/office/officeart/2018/2/layout/IconVerticalSolidList"/>
    <dgm:cxn modelId="{403083F5-52FC-415C-8991-393BEF664D55}" type="presParOf" srcId="{535548E7-D064-4B09-A81F-351C21A466C8}" destId="{701E0504-DB0F-4957-99B5-73E44D31BADE}" srcOrd="5" destOrd="0" presId="urn:microsoft.com/office/officeart/2018/2/layout/IconVerticalSolidList"/>
    <dgm:cxn modelId="{AC626A68-3F22-4C88-B8D8-A343C57CDBE6}" type="presParOf" srcId="{535548E7-D064-4B09-A81F-351C21A466C8}" destId="{43AD023E-0F4F-40D5-B472-8C633F71BD81}" srcOrd="6" destOrd="0" presId="urn:microsoft.com/office/officeart/2018/2/layout/IconVerticalSolidList"/>
    <dgm:cxn modelId="{CCBB2D06-3943-406A-AADE-26BCE910C972}" type="presParOf" srcId="{43AD023E-0F4F-40D5-B472-8C633F71BD81}" destId="{0D6F30DB-AEAF-4E02-A2E6-E104C4646F94}" srcOrd="0" destOrd="0" presId="urn:microsoft.com/office/officeart/2018/2/layout/IconVerticalSolidList"/>
    <dgm:cxn modelId="{18181B70-2892-4906-AE7F-76A0FB390DFA}" type="presParOf" srcId="{43AD023E-0F4F-40D5-B472-8C633F71BD81}" destId="{1CA5A5A6-2ABE-443B-973E-687E1A8AAB76}" srcOrd="1" destOrd="0" presId="urn:microsoft.com/office/officeart/2018/2/layout/IconVerticalSolidList"/>
    <dgm:cxn modelId="{F7872718-726A-48B3-A016-E36212257C58}" type="presParOf" srcId="{43AD023E-0F4F-40D5-B472-8C633F71BD81}" destId="{CD46DF1F-EB00-403B-AB87-506206F910ED}" srcOrd="2" destOrd="0" presId="urn:microsoft.com/office/officeart/2018/2/layout/IconVerticalSolidList"/>
    <dgm:cxn modelId="{FB8E8928-7514-4F6A-89A8-A5847013B9F4}" type="presParOf" srcId="{43AD023E-0F4F-40D5-B472-8C633F71BD81}" destId="{AAEE97D6-42AD-44D8-A785-6673DD04FB75}" srcOrd="3" destOrd="0" presId="urn:microsoft.com/office/officeart/2018/2/layout/IconVerticalSolidList"/>
    <dgm:cxn modelId="{46B4C3F7-14B7-49BA-89A5-22AEAA7C65FF}" type="presParOf" srcId="{535548E7-D064-4B09-A81F-351C21A466C8}" destId="{E2592128-07E7-4E46-9CAB-5AF0B806202F}" srcOrd="7" destOrd="0" presId="urn:microsoft.com/office/officeart/2018/2/layout/IconVerticalSolidList"/>
    <dgm:cxn modelId="{DC25E64C-A9BF-42A5-9421-0F0479EF9964}" type="presParOf" srcId="{535548E7-D064-4B09-A81F-351C21A466C8}" destId="{F11936DB-3FC0-41BE-B557-BEC5AFB11957}" srcOrd="8" destOrd="0" presId="urn:microsoft.com/office/officeart/2018/2/layout/IconVerticalSolidList"/>
    <dgm:cxn modelId="{F34DB08F-9C0F-4F9E-8F6C-8FF473C1CF6B}" type="presParOf" srcId="{F11936DB-3FC0-41BE-B557-BEC5AFB11957}" destId="{EAF60428-57BD-4AE7-9BD2-6D53216F4458}" srcOrd="0" destOrd="0" presId="urn:microsoft.com/office/officeart/2018/2/layout/IconVerticalSolidList"/>
    <dgm:cxn modelId="{4F9173D4-A825-4B52-88DA-FC9968EDC684}" type="presParOf" srcId="{F11936DB-3FC0-41BE-B557-BEC5AFB11957}" destId="{19A70881-95FB-48D3-979E-2464D2BD1589}" srcOrd="1" destOrd="0" presId="urn:microsoft.com/office/officeart/2018/2/layout/IconVerticalSolidList"/>
    <dgm:cxn modelId="{C6605F8A-C425-4409-A867-804C9D9A20AD}" type="presParOf" srcId="{F11936DB-3FC0-41BE-B557-BEC5AFB11957}" destId="{26048D9C-F4BE-40D8-9236-53F0E48EB3FA}" srcOrd="2" destOrd="0" presId="urn:microsoft.com/office/officeart/2018/2/layout/IconVerticalSolidList"/>
    <dgm:cxn modelId="{083BF514-6978-452C-A6FD-B7E9F350BF84}" type="presParOf" srcId="{F11936DB-3FC0-41BE-B557-BEC5AFB11957}" destId="{FE50B386-CAF2-4D4F-8D98-6A583B3412D4}" srcOrd="3" destOrd="0" presId="urn:microsoft.com/office/officeart/2018/2/layout/IconVerticalSolidList"/>
    <dgm:cxn modelId="{DC91162A-2DCE-4379-BEF8-C718B5D47556}" type="presParOf" srcId="{535548E7-D064-4B09-A81F-351C21A466C8}" destId="{C9708D72-CE5A-4A3B-8C02-7140A348ED22}" srcOrd="9" destOrd="0" presId="urn:microsoft.com/office/officeart/2018/2/layout/IconVerticalSolidList"/>
    <dgm:cxn modelId="{F1BF5B23-3F75-4AD1-B94F-766B6FB58911}" type="presParOf" srcId="{535548E7-D064-4B09-A81F-351C21A466C8}" destId="{26C59F78-ED0B-4A09-8BF9-40F2CBF384A3}" srcOrd="10" destOrd="0" presId="urn:microsoft.com/office/officeart/2018/2/layout/IconVerticalSolidList"/>
    <dgm:cxn modelId="{A3797663-BD01-4CE6-9C99-52F9D5EDDA9E}" type="presParOf" srcId="{26C59F78-ED0B-4A09-8BF9-40F2CBF384A3}" destId="{322A5857-0A34-47B2-A079-98A48162097E}" srcOrd="0" destOrd="0" presId="urn:microsoft.com/office/officeart/2018/2/layout/IconVerticalSolidList"/>
    <dgm:cxn modelId="{BC67ED6D-D0DD-41FA-8819-86F68E739A0F}" type="presParOf" srcId="{26C59F78-ED0B-4A09-8BF9-40F2CBF384A3}" destId="{7BFE7685-8459-414C-ADD9-E8C36DD880D4}" srcOrd="1" destOrd="0" presId="urn:microsoft.com/office/officeart/2018/2/layout/IconVerticalSolidList"/>
    <dgm:cxn modelId="{4C40558E-256D-470C-BE7D-FBA8BDC07134}" type="presParOf" srcId="{26C59F78-ED0B-4A09-8BF9-40F2CBF384A3}" destId="{17CE4E29-0ACC-4016-9413-0D5C789A2861}" srcOrd="2" destOrd="0" presId="urn:microsoft.com/office/officeart/2018/2/layout/IconVerticalSolidList"/>
    <dgm:cxn modelId="{FE02A225-9CC0-45FA-B119-DD1A00FF6B8D}" type="presParOf" srcId="{26C59F78-ED0B-4A09-8BF9-40F2CBF384A3}" destId="{2EA53FC7-FBF1-49CE-B46B-BC582DEF2F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B2219E-8356-4D22-93BD-89525A6B7E9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12C07F-490B-4B9C-8AE9-6B2AF84D2826}">
      <dgm:prSet/>
      <dgm:spPr/>
      <dgm:t>
        <a:bodyPr/>
        <a:lstStyle/>
        <a:p>
          <a:r>
            <a:rPr lang="en-US"/>
            <a:t>Process of maintaining and improving the security of computer systems networks, and servers. </a:t>
          </a:r>
        </a:p>
      </dgm:t>
    </dgm:pt>
    <dgm:pt modelId="{159FA607-5E4D-4087-ABCA-4682941DB721}" type="parTrans" cxnId="{CFC6B487-9712-43BC-BDDC-FBEB03034043}">
      <dgm:prSet/>
      <dgm:spPr/>
      <dgm:t>
        <a:bodyPr/>
        <a:lstStyle/>
        <a:p>
          <a:endParaRPr lang="en-US"/>
        </a:p>
      </dgm:t>
    </dgm:pt>
    <dgm:pt modelId="{D4483D09-C63E-4FAE-B8C1-71D0F80D6B69}" type="sibTrans" cxnId="{CFC6B487-9712-43BC-BDDC-FBEB03034043}">
      <dgm:prSet/>
      <dgm:spPr/>
      <dgm:t>
        <a:bodyPr/>
        <a:lstStyle/>
        <a:p>
          <a:endParaRPr lang="en-US"/>
        </a:p>
      </dgm:t>
    </dgm:pt>
    <dgm:pt modelId="{87C1E6B3-BA52-434A-9ECB-E98B9F7FCFF6}">
      <dgm:prSet/>
      <dgm:spPr/>
      <dgm:t>
        <a:bodyPr/>
        <a:lstStyle/>
        <a:p>
          <a:r>
            <a:rPr lang="en-US" i="1"/>
            <a:t>Sysadmins,</a:t>
          </a:r>
          <a:r>
            <a:rPr lang="en-US"/>
            <a:t> are responsible for ensuring that systems are secure and can handle networking tasks. </a:t>
          </a:r>
        </a:p>
      </dgm:t>
    </dgm:pt>
    <dgm:pt modelId="{B06F4C73-F046-4022-AF7D-8656FF2B7A50}" type="parTrans" cxnId="{49FDA7E8-1AAE-4575-BC3D-02C2C7A5EB25}">
      <dgm:prSet/>
      <dgm:spPr/>
      <dgm:t>
        <a:bodyPr/>
        <a:lstStyle/>
        <a:p>
          <a:endParaRPr lang="en-US"/>
        </a:p>
      </dgm:t>
    </dgm:pt>
    <dgm:pt modelId="{0A268E7B-5AE2-460D-8CB1-877E9E4EE0CD}" type="sibTrans" cxnId="{49FDA7E8-1AAE-4575-BC3D-02C2C7A5EB25}">
      <dgm:prSet/>
      <dgm:spPr/>
      <dgm:t>
        <a:bodyPr/>
        <a:lstStyle/>
        <a:p>
          <a:endParaRPr lang="en-US"/>
        </a:p>
      </dgm:t>
    </dgm:pt>
    <dgm:pt modelId="{3AD638F4-1575-40CF-A3FF-0B3B6D5486AC}">
      <dgm:prSet/>
      <dgm:spPr/>
      <dgm:t>
        <a:bodyPr/>
        <a:lstStyle/>
        <a:p>
          <a:r>
            <a:rPr lang="en-US" b="1"/>
            <a:t>Responsibilities </a:t>
          </a:r>
          <a:endParaRPr lang="en-US"/>
        </a:p>
      </dgm:t>
    </dgm:pt>
    <dgm:pt modelId="{7147B8A3-7027-4A35-A028-7FB021E9A042}" type="parTrans" cxnId="{AF1030A6-03C9-4F71-AE6B-A7C34A4A2D48}">
      <dgm:prSet/>
      <dgm:spPr/>
      <dgm:t>
        <a:bodyPr/>
        <a:lstStyle/>
        <a:p>
          <a:endParaRPr lang="en-US"/>
        </a:p>
      </dgm:t>
    </dgm:pt>
    <dgm:pt modelId="{F89230E8-4191-4C78-A25F-00F2400949DB}" type="sibTrans" cxnId="{AF1030A6-03C9-4F71-AE6B-A7C34A4A2D48}">
      <dgm:prSet/>
      <dgm:spPr/>
      <dgm:t>
        <a:bodyPr/>
        <a:lstStyle/>
        <a:p>
          <a:endParaRPr lang="en-US"/>
        </a:p>
      </dgm:t>
    </dgm:pt>
    <dgm:pt modelId="{73EDC1E9-D96E-401C-A25F-C4852E650324}">
      <dgm:prSet/>
      <dgm:spPr/>
      <dgm:t>
        <a:bodyPr/>
        <a:lstStyle/>
        <a:p>
          <a:r>
            <a:rPr lang="en-US" b="1"/>
            <a:t>Security policies</a:t>
          </a:r>
          <a:r>
            <a:rPr lang="en-US"/>
            <a:t>: Adhering to organizational security policies and procedures</a:t>
          </a:r>
        </a:p>
      </dgm:t>
    </dgm:pt>
    <dgm:pt modelId="{0DFD0339-B322-42F9-AC7C-6B960999C40C}" type="parTrans" cxnId="{663473D4-F21A-4547-BE0D-212F2086F790}">
      <dgm:prSet/>
      <dgm:spPr/>
      <dgm:t>
        <a:bodyPr/>
        <a:lstStyle/>
        <a:p>
          <a:endParaRPr lang="en-US"/>
        </a:p>
      </dgm:t>
    </dgm:pt>
    <dgm:pt modelId="{98CCC72C-C5F9-48E1-B915-832E2EB4B4BA}" type="sibTrans" cxnId="{663473D4-F21A-4547-BE0D-212F2086F790}">
      <dgm:prSet/>
      <dgm:spPr/>
      <dgm:t>
        <a:bodyPr/>
        <a:lstStyle/>
        <a:p>
          <a:endParaRPr lang="en-US"/>
        </a:p>
      </dgm:t>
    </dgm:pt>
    <dgm:pt modelId="{3BA482FA-9EA3-4CB6-B349-E8A2F14CA1E8}">
      <dgm:prSet/>
      <dgm:spPr/>
      <dgm:t>
        <a:bodyPr/>
        <a:lstStyle/>
        <a:p>
          <a:r>
            <a:rPr lang="en-US" b="1"/>
            <a:t>Security threats</a:t>
          </a:r>
          <a:r>
            <a:rPr lang="en-US"/>
            <a:t>: Identifying and mitigating cybersecurity threats</a:t>
          </a:r>
        </a:p>
      </dgm:t>
    </dgm:pt>
    <dgm:pt modelId="{D8DA7367-B665-4731-9B3A-2F4CEBA7FEC5}" type="parTrans" cxnId="{CB6076AC-E070-48BD-8ACC-36B778EF3644}">
      <dgm:prSet/>
      <dgm:spPr/>
      <dgm:t>
        <a:bodyPr/>
        <a:lstStyle/>
        <a:p>
          <a:endParaRPr lang="en-US"/>
        </a:p>
      </dgm:t>
    </dgm:pt>
    <dgm:pt modelId="{36FDAB82-CC6B-4B09-9F39-74339B69D100}" type="sibTrans" cxnId="{CB6076AC-E070-48BD-8ACC-36B778EF3644}">
      <dgm:prSet/>
      <dgm:spPr/>
      <dgm:t>
        <a:bodyPr/>
        <a:lstStyle/>
        <a:p>
          <a:endParaRPr lang="en-US"/>
        </a:p>
      </dgm:t>
    </dgm:pt>
    <dgm:pt modelId="{1994E444-C001-4A3F-A153-8CA772D6B139}">
      <dgm:prSet/>
      <dgm:spPr/>
      <dgm:t>
        <a:bodyPr/>
        <a:lstStyle/>
        <a:p>
          <a:r>
            <a:rPr lang="en-US" b="1"/>
            <a:t>Vulnerability patching</a:t>
          </a:r>
          <a:r>
            <a:rPr lang="en-US"/>
            <a:t>: Applying patches to operating systems and applications</a:t>
          </a:r>
        </a:p>
      </dgm:t>
    </dgm:pt>
    <dgm:pt modelId="{7D689615-6062-4EED-9836-34511A34710C}" type="parTrans" cxnId="{84177605-AD24-4E0A-8B50-19E52AD192CF}">
      <dgm:prSet/>
      <dgm:spPr/>
      <dgm:t>
        <a:bodyPr/>
        <a:lstStyle/>
        <a:p>
          <a:endParaRPr lang="en-US"/>
        </a:p>
      </dgm:t>
    </dgm:pt>
    <dgm:pt modelId="{025FF249-A556-42B8-9F72-5F7A3E5B0908}" type="sibTrans" cxnId="{84177605-AD24-4E0A-8B50-19E52AD192CF}">
      <dgm:prSet/>
      <dgm:spPr/>
      <dgm:t>
        <a:bodyPr/>
        <a:lstStyle/>
        <a:p>
          <a:endParaRPr lang="en-US"/>
        </a:p>
      </dgm:t>
    </dgm:pt>
    <dgm:pt modelId="{DFC2B20C-9198-48D3-9676-59021580E3CE}">
      <dgm:prSet/>
      <dgm:spPr/>
      <dgm:t>
        <a:bodyPr/>
        <a:lstStyle/>
        <a:p>
          <a:r>
            <a:rPr lang="en-US" b="1"/>
            <a:t>Network traffic</a:t>
          </a:r>
          <a:r>
            <a:rPr lang="en-US"/>
            <a:t>: Tracking network traffic and activity</a:t>
          </a:r>
        </a:p>
      </dgm:t>
    </dgm:pt>
    <dgm:pt modelId="{94150F27-81A7-40E2-9A19-09500DFC7CC7}" type="parTrans" cxnId="{2301E2EC-A384-4F73-AE0C-C2616669EAE4}">
      <dgm:prSet/>
      <dgm:spPr/>
      <dgm:t>
        <a:bodyPr/>
        <a:lstStyle/>
        <a:p>
          <a:endParaRPr lang="en-US"/>
        </a:p>
      </dgm:t>
    </dgm:pt>
    <dgm:pt modelId="{8F4BAD55-496B-441B-A291-9264C4A63972}" type="sibTrans" cxnId="{2301E2EC-A384-4F73-AE0C-C2616669EAE4}">
      <dgm:prSet/>
      <dgm:spPr/>
      <dgm:t>
        <a:bodyPr/>
        <a:lstStyle/>
        <a:p>
          <a:endParaRPr lang="en-US"/>
        </a:p>
      </dgm:t>
    </dgm:pt>
    <dgm:pt modelId="{46CE70C5-59C0-4D70-A26C-07384F6419C0}">
      <dgm:prSet/>
      <dgm:spPr/>
      <dgm:t>
        <a:bodyPr/>
        <a:lstStyle/>
        <a:p>
          <a:r>
            <a:rPr lang="en-US" b="1"/>
            <a:t>Database backups: </a:t>
          </a:r>
          <a:r>
            <a:rPr lang="en-US"/>
            <a:t>Performing database backups to protect user information</a:t>
          </a:r>
        </a:p>
      </dgm:t>
    </dgm:pt>
    <dgm:pt modelId="{C03AFEB8-196E-4251-BBBB-94B96E5E2688}" type="parTrans" cxnId="{17BCBF91-ACB8-4638-8BE1-5C002E9D7327}">
      <dgm:prSet/>
      <dgm:spPr/>
      <dgm:t>
        <a:bodyPr/>
        <a:lstStyle/>
        <a:p>
          <a:endParaRPr lang="en-US"/>
        </a:p>
      </dgm:t>
    </dgm:pt>
    <dgm:pt modelId="{CF2C544F-270D-466B-9205-B983162EA564}" type="sibTrans" cxnId="{17BCBF91-ACB8-4638-8BE1-5C002E9D7327}">
      <dgm:prSet/>
      <dgm:spPr/>
      <dgm:t>
        <a:bodyPr/>
        <a:lstStyle/>
        <a:p>
          <a:endParaRPr lang="en-US"/>
        </a:p>
      </dgm:t>
    </dgm:pt>
    <dgm:pt modelId="{25091E3B-EC45-4AEE-993B-9FFEC59846BA}">
      <dgm:prSet/>
      <dgm:spPr/>
      <dgm:t>
        <a:bodyPr/>
        <a:lstStyle/>
        <a:p>
          <a:r>
            <a:rPr lang="en-US" b="1"/>
            <a:t>Security awareness: </a:t>
          </a:r>
          <a:r>
            <a:rPr lang="en-US"/>
            <a:t>Promoting security awareness through training and education</a:t>
          </a:r>
        </a:p>
      </dgm:t>
    </dgm:pt>
    <dgm:pt modelId="{EA235A20-F2B9-47AF-99D4-055827178045}" type="parTrans" cxnId="{83624A53-7A81-484F-A868-CCA506552BBC}">
      <dgm:prSet/>
      <dgm:spPr/>
      <dgm:t>
        <a:bodyPr/>
        <a:lstStyle/>
        <a:p>
          <a:endParaRPr lang="en-US"/>
        </a:p>
      </dgm:t>
    </dgm:pt>
    <dgm:pt modelId="{8FCF3F23-F510-4122-A9AC-DD751F4B550C}" type="sibTrans" cxnId="{83624A53-7A81-484F-A868-CCA506552BBC}">
      <dgm:prSet/>
      <dgm:spPr/>
      <dgm:t>
        <a:bodyPr/>
        <a:lstStyle/>
        <a:p>
          <a:endParaRPr lang="en-US"/>
        </a:p>
      </dgm:t>
    </dgm:pt>
    <dgm:pt modelId="{2F9DC07A-90F1-4B76-BC20-22F050F157FE}">
      <dgm:prSet/>
      <dgm:spPr/>
      <dgm:t>
        <a:bodyPr/>
        <a:lstStyle/>
        <a:p>
          <a:r>
            <a:rPr lang="en-US" b="1"/>
            <a:t>System maintenance</a:t>
          </a:r>
          <a:r>
            <a:rPr lang="en-US"/>
            <a:t>: Installing and maintaining systems, including hardware and software</a:t>
          </a:r>
        </a:p>
      </dgm:t>
    </dgm:pt>
    <dgm:pt modelId="{5811817C-F1D7-4B20-95B2-623CB2195F37}" type="parTrans" cxnId="{C6D99206-1F66-4ED4-BFA1-8A6627FF535E}">
      <dgm:prSet/>
      <dgm:spPr/>
      <dgm:t>
        <a:bodyPr/>
        <a:lstStyle/>
        <a:p>
          <a:endParaRPr lang="en-US"/>
        </a:p>
      </dgm:t>
    </dgm:pt>
    <dgm:pt modelId="{A5E37F69-0165-4AF2-AD31-90EDA52E71E5}" type="sibTrans" cxnId="{C6D99206-1F66-4ED4-BFA1-8A6627FF535E}">
      <dgm:prSet/>
      <dgm:spPr/>
      <dgm:t>
        <a:bodyPr/>
        <a:lstStyle/>
        <a:p>
          <a:endParaRPr lang="en-US"/>
        </a:p>
      </dgm:t>
    </dgm:pt>
    <dgm:pt modelId="{552AA675-13CC-411F-8619-DC2023FEAE3A}">
      <dgm:prSet/>
      <dgm:spPr/>
      <dgm:t>
        <a:bodyPr/>
        <a:lstStyle/>
        <a:p>
          <a:r>
            <a:rPr lang="en-US" b="1"/>
            <a:t>Network issues: </a:t>
          </a:r>
          <a:r>
            <a:rPr lang="en-US"/>
            <a:t>Identifying and fixing network issues</a:t>
          </a:r>
        </a:p>
      </dgm:t>
    </dgm:pt>
    <dgm:pt modelId="{4E290E9C-DADC-4E0E-976E-706F81A1A497}" type="parTrans" cxnId="{F9BDB87E-DCEE-4711-87C6-873CC424E5E5}">
      <dgm:prSet/>
      <dgm:spPr/>
      <dgm:t>
        <a:bodyPr/>
        <a:lstStyle/>
        <a:p>
          <a:endParaRPr lang="en-US"/>
        </a:p>
      </dgm:t>
    </dgm:pt>
    <dgm:pt modelId="{771F5C8D-8BB7-41F3-A50B-A7BF32191D0A}" type="sibTrans" cxnId="{F9BDB87E-DCEE-4711-87C6-873CC424E5E5}">
      <dgm:prSet/>
      <dgm:spPr/>
      <dgm:t>
        <a:bodyPr/>
        <a:lstStyle/>
        <a:p>
          <a:endParaRPr lang="en-US"/>
        </a:p>
      </dgm:t>
    </dgm:pt>
    <dgm:pt modelId="{75B762F9-913E-4AE2-BC8C-AFAC45E72C59}">
      <dgm:prSet/>
      <dgm:spPr/>
      <dgm:t>
        <a:bodyPr/>
        <a:lstStyle/>
        <a:p>
          <a:r>
            <a:rPr lang="en-US" b="1"/>
            <a:t>System testing: </a:t>
          </a:r>
          <a:r>
            <a:rPr lang="en-US"/>
            <a:t>Testing computer systems and internet servers to improve them</a:t>
          </a:r>
        </a:p>
      </dgm:t>
    </dgm:pt>
    <dgm:pt modelId="{86951A3B-1C4E-4A1D-B6B5-4C4F85132CB0}" type="parTrans" cxnId="{7C008133-35D4-4C15-9978-B40A31597C26}">
      <dgm:prSet/>
      <dgm:spPr/>
      <dgm:t>
        <a:bodyPr/>
        <a:lstStyle/>
        <a:p>
          <a:endParaRPr lang="en-US"/>
        </a:p>
      </dgm:t>
    </dgm:pt>
    <dgm:pt modelId="{ACD83729-F557-4D11-94C5-E206ECA80463}" type="sibTrans" cxnId="{7C008133-35D4-4C15-9978-B40A31597C26}">
      <dgm:prSet/>
      <dgm:spPr/>
      <dgm:t>
        <a:bodyPr/>
        <a:lstStyle/>
        <a:p>
          <a:endParaRPr lang="en-US"/>
        </a:p>
      </dgm:t>
    </dgm:pt>
    <dgm:pt modelId="{52A5D7AA-507A-4C5A-B5F9-41214802AB30}" type="pres">
      <dgm:prSet presAssocID="{B8B2219E-8356-4D22-93BD-89525A6B7E9B}" presName="linear" presStyleCnt="0">
        <dgm:presLayoutVars>
          <dgm:animLvl val="lvl"/>
          <dgm:resizeHandles val="exact"/>
        </dgm:presLayoutVars>
      </dgm:prSet>
      <dgm:spPr/>
    </dgm:pt>
    <dgm:pt modelId="{9FBDB1B4-DAE3-460F-A493-036F7F3644B4}" type="pres">
      <dgm:prSet presAssocID="{0D12C07F-490B-4B9C-8AE9-6B2AF84D2826}" presName="parentText" presStyleLbl="node1" presStyleIdx="0" presStyleCnt="12">
        <dgm:presLayoutVars>
          <dgm:chMax val="0"/>
          <dgm:bulletEnabled val="1"/>
        </dgm:presLayoutVars>
      </dgm:prSet>
      <dgm:spPr/>
    </dgm:pt>
    <dgm:pt modelId="{1E288ACB-18D2-40D1-864B-4453DC5271AC}" type="pres">
      <dgm:prSet presAssocID="{D4483D09-C63E-4FAE-B8C1-71D0F80D6B69}" presName="spacer" presStyleCnt="0"/>
      <dgm:spPr/>
    </dgm:pt>
    <dgm:pt modelId="{C002BD04-3AA9-4912-99DB-14E90E9B76B5}" type="pres">
      <dgm:prSet presAssocID="{87C1E6B3-BA52-434A-9ECB-E98B9F7FCFF6}" presName="parentText" presStyleLbl="node1" presStyleIdx="1" presStyleCnt="12">
        <dgm:presLayoutVars>
          <dgm:chMax val="0"/>
          <dgm:bulletEnabled val="1"/>
        </dgm:presLayoutVars>
      </dgm:prSet>
      <dgm:spPr/>
    </dgm:pt>
    <dgm:pt modelId="{F5AB40A6-C0F4-4062-AA23-379031B29AFC}" type="pres">
      <dgm:prSet presAssocID="{0A268E7B-5AE2-460D-8CB1-877E9E4EE0CD}" presName="spacer" presStyleCnt="0"/>
      <dgm:spPr/>
    </dgm:pt>
    <dgm:pt modelId="{C85C1C0E-ADC2-4840-91BE-634270D5A8B7}" type="pres">
      <dgm:prSet presAssocID="{3AD638F4-1575-40CF-A3FF-0B3B6D5486AC}" presName="parentText" presStyleLbl="node1" presStyleIdx="2" presStyleCnt="12">
        <dgm:presLayoutVars>
          <dgm:chMax val="0"/>
          <dgm:bulletEnabled val="1"/>
        </dgm:presLayoutVars>
      </dgm:prSet>
      <dgm:spPr/>
    </dgm:pt>
    <dgm:pt modelId="{7CD0370C-C2D4-4DFC-B86F-6F0B145AFB18}" type="pres">
      <dgm:prSet presAssocID="{F89230E8-4191-4C78-A25F-00F2400949DB}" presName="spacer" presStyleCnt="0"/>
      <dgm:spPr/>
    </dgm:pt>
    <dgm:pt modelId="{E0D9F64F-8AFB-4BFA-A2EC-757FAD237B71}" type="pres">
      <dgm:prSet presAssocID="{73EDC1E9-D96E-401C-A25F-C4852E650324}" presName="parentText" presStyleLbl="node1" presStyleIdx="3" presStyleCnt="12">
        <dgm:presLayoutVars>
          <dgm:chMax val="0"/>
          <dgm:bulletEnabled val="1"/>
        </dgm:presLayoutVars>
      </dgm:prSet>
      <dgm:spPr/>
    </dgm:pt>
    <dgm:pt modelId="{12FC451E-DBA7-47AF-AB64-8A5BECE3ED8A}" type="pres">
      <dgm:prSet presAssocID="{98CCC72C-C5F9-48E1-B915-832E2EB4B4BA}" presName="spacer" presStyleCnt="0"/>
      <dgm:spPr/>
    </dgm:pt>
    <dgm:pt modelId="{6FDBCC62-B214-4E56-9256-67B337DE1C09}" type="pres">
      <dgm:prSet presAssocID="{3BA482FA-9EA3-4CB6-B349-E8A2F14CA1E8}" presName="parentText" presStyleLbl="node1" presStyleIdx="4" presStyleCnt="12">
        <dgm:presLayoutVars>
          <dgm:chMax val="0"/>
          <dgm:bulletEnabled val="1"/>
        </dgm:presLayoutVars>
      </dgm:prSet>
      <dgm:spPr/>
    </dgm:pt>
    <dgm:pt modelId="{5D94931F-C050-4EBB-BE4A-4611E74D68B7}" type="pres">
      <dgm:prSet presAssocID="{36FDAB82-CC6B-4B09-9F39-74339B69D100}" presName="spacer" presStyleCnt="0"/>
      <dgm:spPr/>
    </dgm:pt>
    <dgm:pt modelId="{E19DFC0F-54F2-4EF2-97A4-AF49181DF20D}" type="pres">
      <dgm:prSet presAssocID="{1994E444-C001-4A3F-A153-8CA772D6B139}" presName="parentText" presStyleLbl="node1" presStyleIdx="5" presStyleCnt="12">
        <dgm:presLayoutVars>
          <dgm:chMax val="0"/>
          <dgm:bulletEnabled val="1"/>
        </dgm:presLayoutVars>
      </dgm:prSet>
      <dgm:spPr/>
    </dgm:pt>
    <dgm:pt modelId="{D748CDDB-A778-434C-B204-59C9D6293A23}" type="pres">
      <dgm:prSet presAssocID="{025FF249-A556-42B8-9F72-5F7A3E5B0908}" presName="spacer" presStyleCnt="0"/>
      <dgm:spPr/>
    </dgm:pt>
    <dgm:pt modelId="{99016158-DA42-453A-994D-E962BBD66A17}" type="pres">
      <dgm:prSet presAssocID="{DFC2B20C-9198-48D3-9676-59021580E3CE}" presName="parentText" presStyleLbl="node1" presStyleIdx="6" presStyleCnt="12">
        <dgm:presLayoutVars>
          <dgm:chMax val="0"/>
          <dgm:bulletEnabled val="1"/>
        </dgm:presLayoutVars>
      </dgm:prSet>
      <dgm:spPr/>
    </dgm:pt>
    <dgm:pt modelId="{2E94F730-4C02-43C9-A856-E2B1E0A6FC02}" type="pres">
      <dgm:prSet presAssocID="{8F4BAD55-496B-441B-A291-9264C4A63972}" presName="spacer" presStyleCnt="0"/>
      <dgm:spPr/>
    </dgm:pt>
    <dgm:pt modelId="{0A66EE9E-3789-4FE8-8C45-03961F48E419}" type="pres">
      <dgm:prSet presAssocID="{46CE70C5-59C0-4D70-A26C-07384F6419C0}" presName="parentText" presStyleLbl="node1" presStyleIdx="7" presStyleCnt="12">
        <dgm:presLayoutVars>
          <dgm:chMax val="0"/>
          <dgm:bulletEnabled val="1"/>
        </dgm:presLayoutVars>
      </dgm:prSet>
      <dgm:spPr/>
    </dgm:pt>
    <dgm:pt modelId="{DF0BD62F-AAEB-441A-A5BC-E9DB169183B8}" type="pres">
      <dgm:prSet presAssocID="{CF2C544F-270D-466B-9205-B983162EA564}" presName="spacer" presStyleCnt="0"/>
      <dgm:spPr/>
    </dgm:pt>
    <dgm:pt modelId="{9CCBB4EF-9BCE-4733-94FA-86E8D0AA09ED}" type="pres">
      <dgm:prSet presAssocID="{25091E3B-EC45-4AEE-993B-9FFEC59846BA}" presName="parentText" presStyleLbl="node1" presStyleIdx="8" presStyleCnt="12">
        <dgm:presLayoutVars>
          <dgm:chMax val="0"/>
          <dgm:bulletEnabled val="1"/>
        </dgm:presLayoutVars>
      </dgm:prSet>
      <dgm:spPr/>
    </dgm:pt>
    <dgm:pt modelId="{217A93CE-2191-4B86-AC1B-379A50521739}" type="pres">
      <dgm:prSet presAssocID="{8FCF3F23-F510-4122-A9AC-DD751F4B550C}" presName="spacer" presStyleCnt="0"/>
      <dgm:spPr/>
    </dgm:pt>
    <dgm:pt modelId="{EF39F759-F992-4C6D-9318-75B8252B70BE}" type="pres">
      <dgm:prSet presAssocID="{2F9DC07A-90F1-4B76-BC20-22F050F157FE}" presName="parentText" presStyleLbl="node1" presStyleIdx="9" presStyleCnt="12">
        <dgm:presLayoutVars>
          <dgm:chMax val="0"/>
          <dgm:bulletEnabled val="1"/>
        </dgm:presLayoutVars>
      </dgm:prSet>
      <dgm:spPr/>
    </dgm:pt>
    <dgm:pt modelId="{FB5A7FAD-872F-4DD9-83E2-F87B92A9E020}" type="pres">
      <dgm:prSet presAssocID="{A5E37F69-0165-4AF2-AD31-90EDA52E71E5}" presName="spacer" presStyleCnt="0"/>
      <dgm:spPr/>
    </dgm:pt>
    <dgm:pt modelId="{9FDD9F06-6638-4794-B053-DF8DCA9A9756}" type="pres">
      <dgm:prSet presAssocID="{552AA675-13CC-411F-8619-DC2023FEAE3A}" presName="parentText" presStyleLbl="node1" presStyleIdx="10" presStyleCnt="12">
        <dgm:presLayoutVars>
          <dgm:chMax val="0"/>
          <dgm:bulletEnabled val="1"/>
        </dgm:presLayoutVars>
      </dgm:prSet>
      <dgm:spPr/>
    </dgm:pt>
    <dgm:pt modelId="{73A0B3CB-EF99-406C-81E8-9B901EC83EA0}" type="pres">
      <dgm:prSet presAssocID="{771F5C8D-8BB7-41F3-A50B-A7BF32191D0A}" presName="spacer" presStyleCnt="0"/>
      <dgm:spPr/>
    </dgm:pt>
    <dgm:pt modelId="{55439CF3-E3B3-4D0C-90BA-504485F34C81}" type="pres">
      <dgm:prSet presAssocID="{75B762F9-913E-4AE2-BC8C-AFAC45E72C59}" presName="parentText" presStyleLbl="node1" presStyleIdx="11" presStyleCnt="12">
        <dgm:presLayoutVars>
          <dgm:chMax val="0"/>
          <dgm:bulletEnabled val="1"/>
        </dgm:presLayoutVars>
      </dgm:prSet>
      <dgm:spPr/>
    </dgm:pt>
  </dgm:ptLst>
  <dgm:cxnLst>
    <dgm:cxn modelId="{84177605-AD24-4E0A-8B50-19E52AD192CF}" srcId="{B8B2219E-8356-4D22-93BD-89525A6B7E9B}" destId="{1994E444-C001-4A3F-A153-8CA772D6B139}" srcOrd="5" destOrd="0" parTransId="{7D689615-6062-4EED-9836-34511A34710C}" sibTransId="{025FF249-A556-42B8-9F72-5F7A3E5B0908}"/>
    <dgm:cxn modelId="{C6D99206-1F66-4ED4-BFA1-8A6627FF535E}" srcId="{B8B2219E-8356-4D22-93BD-89525A6B7E9B}" destId="{2F9DC07A-90F1-4B76-BC20-22F050F157FE}" srcOrd="9" destOrd="0" parTransId="{5811817C-F1D7-4B20-95B2-623CB2195F37}" sibTransId="{A5E37F69-0165-4AF2-AD31-90EDA52E71E5}"/>
    <dgm:cxn modelId="{5303B31B-5249-4B93-9F9C-0E9CB6FD9AD7}" type="presOf" srcId="{2F9DC07A-90F1-4B76-BC20-22F050F157FE}" destId="{EF39F759-F992-4C6D-9318-75B8252B70BE}" srcOrd="0" destOrd="0" presId="urn:microsoft.com/office/officeart/2005/8/layout/vList2"/>
    <dgm:cxn modelId="{39E2AD23-E7B3-402F-A411-5D69CD2402AB}" type="presOf" srcId="{87C1E6B3-BA52-434A-9ECB-E98B9F7FCFF6}" destId="{C002BD04-3AA9-4912-99DB-14E90E9B76B5}" srcOrd="0" destOrd="0" presId="urn:microsoft.com/office/officeart/2005/8/layout/vList2"/>
    <dgm:cxn modelId="{7C008133-35D4-4C15-9978-B40A31597C26}" srcId="{B8B2219E-8356-4D22-93BD-89525A6B7E9B}" destId="{75B762F9-913E-4AE2-BC8C-AFAC45E72C59}" srcOrd="11" destOrd="0" parTransId="{86951A3B-1C4E-4A1D-B6B5-4C4F85132CB0}" sibTransId="{ACD83729-F557-4D11-94C5-E206ECA80463}"/>
    <dgm:cxn modelId="{38AC333C-FEDF-489E-9DBA-6ED8BFC7BDC0}" type="presOf" srcId="{73EDC1E9-D96E-401C-A25F-C4852E650324}" destId="{E0D9F64F-8AFB-4BFA-A2EC-757FAD237B71}" srcOrd="0" destOrd="0" presId="urn:microsoft.com/office/officeart/2005/8/layout/vList2"/>
    <dgm:cxn modelId="{552E3460-BFED-41AA-92BD-F68910DBA45F}" type="presOf" srcId="{3AD638F4-1575-40CF-A3FF-0B3B6D5486AC}" destId="{C85C1C0E-ADC2-4840-91BE-634270D5A8B7}" srcOrd="0" destOrd="0" presId="urn:microsoft.com/office/officeart/2005/8/layout/vList2"/>
    <dgm:cxn modelId="{83624A53-7A81-484F-A868-CCA506552BBC}" srcId="{B8B2219E-8356-4D22-93BD-89525A6B7E9B}" destId="{25091E3B-EC45-4AEE-993B-9FFEC59846BA}" srcOrd="8" destOrd="0" parTransId="{EA235A20-F2B9-47AF-99D4-055827178045}" sibTransId="{8FCF3F23-F510-4122-A9AC-DD751F4B550C}"/>
    <dgm:cxn modelId="{F9BDB87E-DCEE-4711-87C6-873CC424E5E5}" srcId="{B8B2219E-8356-4D22-93BD-89525A6B7E9B}" destId="{552AA675-13CC-411F-8619-DC2023FEAE3A}" srcOrd="10" destOrd="0" parTransId="{4E290E9C-DADC-4E0E-976E-706F81A1A497}" sibTransId="{771F5C8D-8BB7-41F3-A50B-A7BF32191D0A}"/>
    <dgm:cxn modelId="{025DC981-036E-4048-B48B-D1466D15118D}" type="presOf" srcId="{DFC2B20C-9198-48D3-9676-59021580E3CE}" destId="{99016158-DA42-453A-994D-E962BBD66A17}" srcOrd="0" destOrd="0" presId="urn:microsoft.com/office/officeart/2005/8/layout/vList2"/>
    <dgm:cxn modelId="{DF57A387-7F40-428F-B995-996B78D6FABA}" type="presOf" srcId="{46CE70C5-59C0-4D70-A26C-07384F6419C0}" destId="{0A66EE9E-3789-4FE8-8C45-03961F48E419}" srcOrd="0" destOrd="0" presId="urn:microsoft.com/office/officeart/2005/8/layout/vList2"/>
    <dgm:cxn modelId="{CFC6B487-9712-43BC-BDDC-FBEB03034043}" srcId="{B8B2219E-8356-4D22-93BD-89525A6B7E9B}" destId="{0D12C07F-490B-4B9C-8AE9-6B2AF84D2826}" srcOrd="0" destOrd="0" parTransId="{159FA607-5E4D-4087-ABCA-4682941DB721}" sibTransId="{D4483D09-C63E-4FAE-B8C1-71D0F80D6B69}"/>
    <dgm:cxn modelId="{0FFA4D88-0140-44C6-8198-7735A1F940D4}" type="presOf" srcId="{0D12C07F-490B-4B9C-8AE9-6B2AF84D2826}" destId="{9FBDB1B4-DAE3-460F-A493-036F7F3644B4}" srcOrd="0" destOrd="0" presId="urn:microsoft.com/office/officeart/2005/8/layout/vList2"/>
    <dgm:cxn modelId="{17BCBF91-ACB8-4638-8BE1-5C002E9D7327}" srcId="{B8B2219E-8356-4D22-93BD-89525A6B7E9B}" destId="{46CE70C5-59C0-4D70-A26C-07384F6419C0}" srcOrd="7" destOrd="0" parTransId="{C03AFEB8-196E-4251-BBBB-94B96E5E2688}" sibTransId="{CF2C544F-270D-466B-9205-B983162EA564}"/>
    <dgm:cxn modelId="{385AD594-B88C-4035-8BB8-D823D4FDE81B}" type="presOf" srcId="{3BA482FA-9EA3-4CB6-B349-E8A2F14CA1E8}" destId="{6FDBCC62-B214-4E56-9256-67B337DE1C09}" srcOrd="0" destOrd="0" presId="urn:microsoft.com/office/officeart/2005/8/layout/vList2"/>
    <dgm:cxn modelId="{68000598-EFD3-4F49-9425-66BA86C1D162}" type="presOf" srcId="{B8B2219E-8356-4D22-93BD-89525A6B7E9B}" destId="{52A5D7AA-507A-4C5A-B5F9-41214802AB30}" srcOrd="0" destOrd="0" presId="urn:microsoft.com/office/officeart/2005/8/layout/vList2"/>
    <dgm:cxn modelId="{AF1030A6-03C9-4F71-AE6B-A7C34A4A2D48}" srcId="{B8B2219E-8356-4D22-93BD-89525A6B7E9B}" destId="{3AD638F4-1575-40CF-A3FF-0B3B6D5486AC}" srcOrd="2" destOrd="0" parTransId="{7147B8A3-7027-4A35-A028-7FB021E9A042}" sibTransId="{F89230E8-4191-4C78-A25F-00F2400949DB}"/>
    <dgm:cxn modelId="{87A241AB-F71D-434A-AA88-8B31DB7CC013}" type="presOf" srcId="{25091E3B-EC45-4AEE-993B-9FFEC59846BA}" destId="{9CCBB4EF-9BCE-4733-94FA-86E8D0AA09ED}" srcOrd="0" destOrd="0" presId="urn:microsoft.com/office/officeart/2005/8/layout/vList2"/>
    <dgm:cxn modelId="{CB6076AC-E070-48BD-8ACC-36B778EF3644}" srcId="{B8B2219E-8356-4D22-93BD-89525A6B7E9B}" destId="{3BA482FA-9EA3-4CB6-B349-E8A2F14CA1E8}" srcOrd="4" destOrd="0" parTransId="{D8DA7367-B665-4731-9B3A-2F4CEBA7FEC5}" sibTransId="{36FDAB82-CC6B-4B09-9F39-74339B69D100}"/>
    <dgm:cxn modelId="{FE9A99C0-76C3-463C-BF5E-9A5A278F97F2}" type="presOf" srcId="{552AA675-13CC-411F-8619-DC2023FEAE3A}" destId="{9FDD9F06-6638-4794-B053-DF8DCA9A9756}" srcOrd="0" destOrd="0" presId="urn:microsoft.com/office/officeart/2005/8/layout/vList2"/>
    <dgm:cxn modelId="{F1DBCCCB-2C5F-48EA-A2CC-FE2B442E8984}" type="presOf" srcId="{1994E444-C001-4A3F-A153-8CA772D6B139}" destId="{E19DFC0F-54F2-4EF2-97A4-AF49181DF20D}" srcOrd="0" destOrd="0" presId="urn:microsoft.com/office/officeart/2005/8/layout/vList2"/>
    <dgm:cxn modelId="{663473D4-F21A-4547-BE0D-212F2086F790}" srcId="{B8B2219E-8356-4D22-93BD-89525A6B7E9B}" destId="{73EDC1E9-D96E-401C-A25F-C4852E650324}" srcOrd="3" destOrd="0" parTransId="{0DFD0339-B322-42F9-AC7C-6B960999C40C}" sibTransId="{98CCC72C-C5F9-48E1-B915-832E2EB4B4BA}"/>
    <dgm:cxn modelId="{49FDA7E8-1AAE-4575-BC3D-02C2C7A5EB25}" srcId="{B8B2219E-8356-4D22-93BD-89525A6B7E9B}" destId="{87C1E6B3-BA52-434A-9ECB-E98B9F7FCFF6}" srcOrd="1" destOrd="0" parTransId="{B06F4C73-F046-4022-AF7D-8656FF2B7A50}" sibTransId="{0A268E7B-5AE2-460D-8CB1-877E9E4EE0CD}"/>
    <dgm:cxn modelId="{2301E2EC-A384-4F73-AE0C-C2616669EAE4}" srcId="{B8B2219E-8356-4D22-93BD-89525A6B7E9B}" destId="{DFC2B20C-9198-48D3-9676-59021580E3CE}" srcOrd="6" destOrd="0" parTransId="{94150F27-81A7-40E2-9A19-09500DFC7CC7}" sibTransId="{8F4BAD55-496B-441B-A291-9264C4A63972}"/>
    <dgm:cxn modelId="{57049AF1-599D-42A4-B9D1-38BD9260E4D9}" type="presOf" srcId="{75B762F9-913E-4AE2-BC8C-AFAC45E72C59}" destId="{55439CF3-E3B3-4D0C-90BA-504485F34C81}" srcOrd="0" destOrd="0" presId="urn:microsoft.com/office/officeart/2005/8/layout/vList2"/>
    <dgm:cxn modelId="{085BA187-98C3-46BB-890C-8AD2CE8A0F25}" type="presParOf" srcId="{52A5D7AA-507A-4C5A-B5F9-41214802AB30}" destId="{9FBDB1B4-DAE3-460F-A493-036F7F3644B4}" srcOrd="0" destOrd="0" presId="urn:microsoft.com/office/officeart/2005/8/layout/vList2"/>
    <dgm:cxn modelId="{786900A3-1DE6-46D0-8BAA-5340EA00DE7E}" type="presParOf" srcId="{52A5D7AA-507A-4C5A-B5F9-41214802AB30}" destId="{1E288ACB-18D2-40D1-864B-4453DC5271AC}" srcOrd="1" destOrd="0" presId="urn:microsoft.com/office/officeart/2005/8/layout/vList2"/>
    <dgm:cxn modelId="{69FA1B98-20BA-4459-BA86-DA66E7407361}" type="presParOf" srcId="{52A5D7AA-507A-4C5A-B5F9-41214802AB30}" destId="{C002BD04-3AA9-4912-99DB-14E90E9B76B5}" srcOrd="2" destOrd="0" presId="urn:microsoft.com/office/officeart/2005/8/layout/vList2"/>
    <dgm:cxn modelId="{A9E0D4A9-EAC7-4554-A7BF-3FB4F7809986}" type="presParOf" srcId="{52A5D7AA-507A-4C5A-B5F9-41214802AB30}" destId="{F5AB40A6-C0F4-4062-AA23-379031B29AFC}" srcOrd="3" destOrd="0" presId="urn:microsoft.com/office/officeart/2005/8/layout/vList2"/>
    <dgm:cxn modelId="{98566BC3-97B2-442D-8F17-777D8503085B}" type="presParOf" srcId="{52A5D7AA-507A-4C5A-B5F9-41214802AB30}" destId="{C85C1C0E-ADC2-4840-91BE-634270D5A8B7}" srcOrd="4" destOrd="0" presId="urn:microsoft.com/office/officeart/2005/8/layout/vList2"/>
    <dgm:cxn modelId="{88989D97-8096-4AE2-80EC-A1F16B8A61E5}" type="presParOf" srcId="{52A5D7AA-507A-4C5A-B5F9-41214802AB30}" destId="{7CD0370C-C2D4-4DFC-B86F-6F0B145AFB18}" srcOrd="5" destOrd="0" presId="urn:microsoft.com/office/officeart/2005/8/layout/vList2"/>
    <dgm:cxn modelId="{E33E0E21-26E3-4187-9E43-2BC5CEED25BD}" type="presParOf" srcId="{52A5D7AA-507A-4C5A-B5F9-41214802AB30}" destId="{E0D9F64F-8AFB-4BFA-A2EC-757FAD237B71}" srcOrd="6" destOrd="0" presId="urn:microsoft.com/office/officeart/2005/8/layout/vList2"/>
    <dgm:cxn modelId="{CA12A3B9-7984-4D90-94E2-F22AD666619E}" type="presParOf" srcId="{52A5D7AA-507A-4C5A-B5F9-41214802AB30}" destId="{12FC451E-DBA7-47AF-AB64-8A5BECE3ED8A}" srcOrd="7" destOrd="0" presId="urn:microsoft.com/office/officeart/2005/8/layout/vList2"/>
    <dgm:cxn modelId="{62D3A063-448C-4EEC-8F84-D06F07ECB7CD}" type="presParOf" srcId="{52A5D7AA-507A-4C5A-B5F9-41214802AB30}" destId="{6FDBCC62-B214-4E56-9256-67B337DE1C09}" srcOrd="8" destOrd="0" presId="urn:microsoft.com/office/officeart/2005/8/layout/vList2"/>
    <dgm:cxn modelId="{DDA1F05B-264A-4F38-81B0-0CF1914FB3EE}" type="presParOf" srcId="{52A5D7AA-507A-4C5A-B5F9-41214802AB30}" destId="{5D94931F-C050-4EBB-BE4A-4611E74D68B7}" srcOrd="9" destOrd="0" presId="urn:microsoft.com/office/officeart/2005/8/layout/vList2"/>
    <dgm:cxn modelId="{C4B40A55-F178-430B-930A-9742155D74B5}" type="presParOf" srcId="{52A5D7AA-507A-4C5A-B5F9-41214802AB30}" destId="{E19DFC0F-54F2-4EF2-97A4-AF49181DF20D}" srcOrd="10" destOrd="0" presId="urn:microsoft.com/office/officeart/2005/8/layout/vList2"/>
    <dgm:cxn modelId="{BFB033D7-F1E7-460D-8E17-CD096CFF0F6A}" type="presParOf" srcId="{52A5D7AA-507A-4C5A-B5F9-41214802AB30}" destId="{D748CDDB-A778-434C-B204-59C9D6293A23}" srcOrd="11" destOrd="0" presId="urn:microsoft.com/office/officeart/2005/8/layout/vList2"/>
    <dgm:cxn modelId="{BE124C90-C64F-424F-A7F2-B5986DA89ABE}" type="presParOf" srcId="{52A5D7AA-507A-4C5A-B5F9-41214802AB30}" destId="{99016158-DA42-453A-994D-E962BBD66A17}" srcOrd="12" destOrd="0" presId="urn:microsoft.com/office/officeart/2005/8/layout/vList2"/>
    <dgm:cxn modelId="{EC804369-20A7-4342-BDDB-A897DA517211}" type="presParOf" srcId="{52A5D7AA-507A-4C5A-B5F9-41214802AB30}" destId="{2E94F730-4C02-43C9-A856-E2B1E0A6FC02}" srcOrd="13" destOrd="0" presId="urn:microsoft.com/office/officeart/2005/8/layout/vList2"/>
    <dgm:cxn modelId="{049DD3BC-F0F1-42B3-9442-9433D0E34902}" type="presParOf" srcId="{52A5D7AA-507A-4C5A-B5F9-41214802AB30}" destId="{0A66EE9E-3789-4FE8-8C45-03961F48E419}" srcOrd="14" destOrd="0" presId="urn:microsoft.com/office/officeart/2005/8/layout/vList2"/>
    <dgm:cxn modelId="{3606BEF3-E8F8-4BE8-9033-6D0E300F7BD3}" type="presParOf" srcId="{52A5D7AA-507A-4C5A-B5F9-41214802AB30}" destId="{DF0BD62F-AAEB-441A-A5BC-E9DB169183B8}" srcOrd="15" destOrd="0" presId="urn:microsoft.com/office/officeart/2005/8/layout/vList2"/>
    <dgm:cxn modelId="{5AC2437E-B4B0-4AB1-9423-B7F4AA02DE8D}" type="presParOf" srcId="{52A5D7AA-507A-4C5A-B5F9-41214802AB30}" destId="{9CCBB4EF-9BCE-4733-94FA-86E8D0AA09ED}" srcOrd="16" destOrd="0" presId="urn:microsoft.com/office/officeart/2005/8/layout/vList2"/>
    <dgm:cxn modelId="{7CD06CC2-955A-4C50-BE46-E92181EF048E}" type="presParOf" srcId="{52A5D7AA-507A-4C5A-B5F9-41214802AB30}" destId="{217A93CE-2191-4B86-AC1B-379A50521739}" srcOrd="17" destOrd="0" presId="urn:microsoft.com/office/officeart/2005/8/layout/vList2"/>
    <dgm:cxn modelId="{78BD2112-2F32-47C7-BCF0-090499FB1F16}" type="presParOf" srcId="{52A5D7AA-507A-4C5A-B5F9-41214802AB30}" destId="{EF39F759-F992-4C6D-9318-75B8252B70BE}" srcOrd="18" destOrd="0" presId="urn:microsoft.com/office/officeart/2005/8/layout/vList2"/>
    <dgm:cxn modelId="{330760CD-C5FF-498A-ABF9-02DDF6B38CB6}" type="presParOf" srcId="{52A5D7AA-507A-4C5A-B5F9-41214802AB30}" destId="{FB5A7FAD-872F-4DD9-83E2-F87B92A9E020}" srcOrd="19" destOrd="0" presId="urn:microsoft.com/office/officeart/2005/8/layout/vList2"/>
    <dgm:cxn modelId="{36D52F96-AE13-4734-AECE-2C535B9C31FF}" type="presParOf" srcId="{52A5D7AA-507A-4C5A-B5F9-41214802AB30}" destId="{9FDD9F06-6638-4794-B053-DF8DCA9A9756}" srcOrd="20" destOrd="0" presId="urn:microsoft.com/office/officeart/2005/8/layout/vList2"/>
    <dgm:cxn modelId="{9A48256F-B8A9-4A88-A1B9-44F9607A4144}" type="presParOf" srcId="{52A5D7AA-507A-4C5A-B5F9-41214802AB30}" destId="{73A0B3CB-EF99-406C-81E8-9B901EC83EA0}" srcOrd="21" destOrd="0" presId="urn:microsoft.com/office/officeart/2005/8/layout/vList2"/>
    <dgm:cxn modelId="{2F02C236-D9E5-434C-8D74-D940924FA38A}" type="presParOf" srcId="{52A5D7AA-507A-4C5A-B5F9-41214802AB30}" destId="{55439CF3-E3B3-4D0C-90BA-504485F34C81}"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4CA826-5BD3-42A0-BFB4-FF777B38707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27D80E8-E309-49F8-A00C-D62286B0BB6A}">
      <dgm:prSet/>
      <dgm:spPr/>
      <dgm:t>
        <a:bodyPr/>
        <a:lstStyle/>
        <a:p>
          <a:r>
            <a:rPr lang="en-US"/>
            <a:t>Strong analytical and problem-solving skills</a:t>
          </a:r>
        </a:p>
      </dgm:t>
    </dgm:pt>
    <dgm:pt modelId="{3B06E567-7788-491D-A680-FC3C32756A17}" type="parTrans" cxnId="{3D75D9C1-FE4A-4D35-9BBE-CF9D2C3F7A12}">
      <dgm:prSet/>
      <dgm:spPr/>
      <dgm:t>
        <a:bodyPr/>
        <a:lstStyle/>
        <a:p>
          <a:endParaRPr lang="en-US"/>
        </a:p>
      </dgm:t>
    </dgm:pt>
    <dgm:pt modelId="{4BA9F391-2E0A-4127-99F5-F7DFBC4A7352}" type="sibTrans" cxnId="{3D75D9C1-FE4A-4D35-9BBE-CF9D2C3F7A12}">
      <dgm:prSet/>
      <dgm:spPr/>
      <dgm:t>
        <a:bodyPr/>
        <a:lstStyle/>
        <a:p>
          <a:endParaRPr lang="en-US"/>
        </a:p>
      </dgm:t>
    </dgm:pt>
    <dgm:pt modelId="{40CAFB50-5EAB-4646-B494-9EF7630D3DC2}">
      <dgm:prSet/>
      <dgm:spPr/>
      <dgm:t>
        <a:bodyPr/>
        <a:lstStyle/>
        <a:p>
          <a:r>
            <a:rPr lang="en-US"/>
            <a:t>Excellent written and oral communication skills</a:t>
          </a:r>
        </a:p>
      </dgm:t>
    </dgm:pt>
    <dgm:pt modelId="{4A206026-8829-49C0-99D3-BE0514AB587E}" type="parTrans" cxnId="{1CEE131C-D17E-47D5-B606-483AA3E66491}">
      <dgm:prSet/>
      <dgm:spPr/>
      <dgm:t>
        <a:bodyPr/>
        <a:lstStyle/>
        <a:p>
          <a:endParaRPr lang="en-US"/>
        </a:p>
      </dgm:t>
    </dgm:pt>
    <dgm:pt modelId="{47ED639A-4226-430C-93A4-B48C50492CB8}" type="sibTrans" cxnId="{1CEE131C-D17E-47D5-B606-483AA3E66491}">
      <dgm:prSet/>
      <dgm:spPr/>
      <dgm:t>
        <a:bodyPr/>
        <a:lstStyle/>
        <a:p>
          <a:endParaRPr lang="en-US"/>
        </a:p>
      </dgm:t>
    </dgm:pt>
    <dgm:pt modelId="{98308CDF-DE5E-4279-8F24-528C6500D551}">
      <dgm:prSet/>
      <dgm:spPr/>
      <dgm:t>
        <a:bodyPr/>
        <a:lstStyle/>
        <a:p>
          <a:r>
            <a:rPr lang="en-US"/>
            <a:t>Detail-oriented</a:t>
          </a:r>
        </a:p>
      </dgm:t>
    </dgm:pt>
    <dgm:pt modelId="{1DC00FBB-D413-489E-BA1E-77EBCEB5A30C}" type="parTrans" cxnId="{85713CD2-7BCD-4436-A575-2E614D0BA1AB}">
      <dgm:prSet/>
      <dgm:spPr/>
      <dgm:t>
        <a:bodyPr/>
        <a:lstStyle/>
        <a:p>
          <a:endParaRPr lang="en-US"/>
        </a:p>
      </dgm:t>
    </dgm:pt>
    <dgm:pt modelId="{71B3F71A-4650-4CBC-88E1-ACE26EAB705D}" type="sibTrans" cxnId="{85713CD2-7BCD-4436-A575-2E614D0BA1AB}">
      <dgm:prSet/>
      <dgm:spPr/>
      <dgm:t>
        <a:bodyPr/>
        <a:lstStyle/>
        <a:p>
          <a:endParaRPr lang="en-US"/>
        </a:p>
      </dgm:t>
    </dgm:pt>
    <dgm:pt modelId="{D43D7F1E-D0C2-4DB3-AC21-2F2F28566F41}">
      <dgm:prSet/>
      <dgm:spPr/>
      <dgm:t>
        <a:bodyPr/>
        <a:lstStyle/>
        <a:p>
          <a:r>
            <a:rPr lang="en-US"/>
            <a:t>Self-motivated</a:t>
          </a:r>
        </a:p>
      </dgm:t>
    </dgm:pt>
    <dgm:pt modelId="{5ED4829E-D112-4B90-BA90-32AB1773EF4F}" type="parTrans" cxnId="{1E326F6E-5DA0-4783-9109-219B7D38D141}">
      <dgm:prSet/>
      <dgm:spPr/>
      <dgm:t>
        <a:bodyPr/>
        <a:lstStyle/>
        <a:p>
          <a:endParaRPr lang="en-US"/>
        </a:p>
      </dgm:t>
    </dgm:pt>
    <dgm:pt modelId="{A6602596-7067-442B-8F91-3350F16146BF}" type="sibTrans" cxnId="{1E326F6E-5DA0-4783-9109-219B7D38D141}">
      <dgm:prSet/>
      <dgm:spPr/>
      <dgm:t>
        <a:bodyPr/>
        <a:lstStyle/>
        <a:p>
          <a:endParaRPr lang="en-US"/>
        </a:p>
      </dgm:t>
    </dgm:pt>
    <dgm:pt modelId="{DA8DF9AA-FE92-4A16-B468-7D77C3A5395C}">
      <dgm:prSet/>
      <dgm:spPr/>
      <dgm:t>
        <a:bodyPr/>
        <a:lstStyle/>
        <a:p>
          <a:r>
            <a:rPr lang="en-US"/>
            <a:t>Ability to multitask</a:t>
          </a:r>
        </a:p>
      </dgm:t>
    </dgm:pt>
    <dgm:pt modelId="{9513346D-9801-4039-9DA4-1D6DB5844906}" type="parTrans" cxnId="{37B17449-EBC0-45E8-9045-51C53C5F81A7}">
      <dgm:prSet/>
      <dgm:spPr/>
      <dgm:t>
        <a:bodyPr/>
        <a:lstStyle/>
        <a:p>
          <a:endParaRPr lang="en-US"/>
        </a:p>
      </dgm:t>
    </dgm:pt>
    <dgm:pt modelId="{12D8BF39-4699-4FD9-BFEC-0F4300B2E3F6}" type="sibTrans" cxnId="{37B17449-EBC0-45E8-9045-51C53C5F81A7}">
      <dgm:prSet/>
      <dgm:spPr/>
      <dgm:t>
        <a:bodyPr/>
        <a:lstStyle/>
        <a:p>
          <a:endParaRPr lang="en-US"/>
        </a:p>
      </dgm:t>
    </dgm:pt>
    <dgm:pt modelId="{CABB32D3-AB74-4D5B-A5B0-DA5A3B619C56}">
      <dgm:prSet/>
      <dgm:spPr/>
      <dgm:t>
        <a:bodyPr/>
        <a:lstStyle/>
        <a:p>
          <a:r>
            <a:rPr lang="en-US"/>
            <a:t>Continuous learner</a:t>
          </a:r>
        </a:p>
      </dgm:t>
    </dgm:pt>
    <dgm:pt modelId="{FBB70C3D-0105-492B-8338-919DB8F9EC67}" type="parTrans" cxnId="{A7D4F67D-B618-473D-8F72-A60EEAFF4019}">
      <dgm:prSet/>
      <dgm:spPr/>
      <dgm:t>
        <a:bodyPr/>
        <a:lstStyle/>
        <a:p>
          <a:endParaRPr lang="en-US"/>
        </a:p>
      </dgm:t>
    </dgm:pt>
    <dgm:pt modelId="{72458E4A-0010-412B-AFE7-B8B3362DC53F}" type="sibTrans" cxnId="{A7D4F67D-B618-473D-8F72-A60EEAFF4019}">
      <dgm:prSet/>
      <dgm:spPr/>
      <dgm:t>
        <a:bodyPr/>
        <a:lstStyle/>
        <a:p>
          <a:endParaRPr lang="en-US"/>
        </a:p>
      </dgm:t>
    </dgm:pt>
    <dgm:pt modelId="{62DFFA19-BB2C-4C84-9458-2B7DEE9ED1A3}" type="pres">
      <dgm:prSet presAssocID="{C74CA826-5BD3-42A0-BFB4-FF777B387074}" presName="vert0" presStyleCnt="0">
        <dgm:presLayoutVars>
          <dgm:dir/>
          <dgm:animOne val="branch"/>
          <dgm:animLvl val="lvl"/>
        </dgm:presLayoutVars>
      </dgm:prSet>
      <dgm:spPr/>
    </dgm:pt>
    <dgm:pt modelId="{30ADFB4D-56F8-4B56-AFAB-6DB62156994F}" type="pres">
      <dgm:prSet presAssocID="{127D80E8-E309-49F8-A00C-D62286B0BB6A}" presName="thickLine" presStyleLbl="alignNode1" presStyleIdx="0" presStyleCnt="6"/>
      <dgm:spPr/>
    </dgm:pt>
    <dgm:pt modelId="{AD0B22F2-2C8A-4F36-91D5-77CD62019EAA}" type="pres">
      <dgm:prSet presAssocID="{127D80E8-E309-49F8-A00C-D62286B0BB6A}" presName="horz1" presStyleCnt="0"/>
      <dgm:spPr/>
    </dgm:pt>
    <dgm:pt modelId="{5BEC67D0-0A56-4684-992F-1D1681D6CA06}" type="pres">
      <dgm:prSet presAssocID="{127D80E8-E309-49F8-A00C-D62286B0BB6A}" presName="tx1" presStyleLbl="revTx" presStyleIdx="0" presStyleCnt="6"/>
      <dgm:spPr/>
    </dgm:pt>
    <dgm:pt modelId="{F899F2BA-C903-4592-8883-004B2FC4E0AC}" type="pres">
      <dgm:prSet presAssocID="{127D80E8-E309-49F8-A00C-D62286B0BB6A}" presName="vert1" presStyleCnt="0"/>
      <dgm:spPr/>
    </dgm:pt>
    <dgm:pt modelId="{3448068C-2367-49C7-9BD1-8A2538274026}" type="pres">
      <dgm:prSet presAssocID="{40CAFB50-5EAB-4646-B494-9EF7630D3DC2}" presName="thickLine" presStyleLbl="alignNode1" presStyleIdx="1" presStyleCnt="6"/>
      <dgm:spPr/>
    </dgm:pt>
    <dgm:pt modelId="{AD072EA2-27A5-44CB-A5D7-5FAD1412BA66}" type="pres">
      <dgm:prSet presAssocID="{40CAFB50-5EAB-4646-B494-9EF7630D3DC2}" presName="horz1" presStyleCnt="0"/>
      <dgm:spPr/>
    </dgm:pt>
    <dgm:pt modelId="{749CE7C8-381A-4D99-9239-8E1091603F6F}" type="pres">
      <dgm:prSet presAssocID="{40CAFB50-5EAB-4646-B494-9EF7630D3DC2}" presName="tx1" presStyleLbl="revTx" presStyleIdx="1" presStyleCnt="6"/>
      <dgm:spPr/>
    </dgm:pt>
    <dgm:pt modelId="{A71DE7B2-330B-472E-9298-A9B29277D610}" type="pres">
      <dgm:prSet presAssocID="{40CAFB50-5EAB-4646-B494-9EF7630D3DC2}" presName="vert1" presStyleCnt="0"/>
      <dgm:spPr/>
    </dgm:pt>
    <dgm:pt modelId="{D46AE427-29FF-4948-A1C0-084CDF46222D}" type="pres">
      <dgm:prSet presAssocID="{98308CDF-DE5E-4279-8F24-528C6500D551}" presName="thickLine" presStyleLbl="alignNode1" presStyleIdx="2" presStyleCnt="6"/>
      <dgm:spPr/>
    </dgm:pt>
    <dgm:pt modelId="{470DF36E-063A-42AB-8052-0987DA90E491}" type="pres">
      <dgm:prSet presAssocID="{98308CDF-DE5E-4279-8F24-528C6500D551}" presName="horz1" presStyleCnt="0"/>
      <dgm:spPr/>
    </dgm:pt>
    <dgm:pt modelId="{AE8EFDAC-953E-4E30-B365-6BDD9AC2ADB2}" type="pres">
      <dgm:prSet presAssocID="{98308CDF-DE5E-4279-8F24-528C6500D551}" presName="tx1" presStyleLbl="revTx" presStyleIdx="2" presStyleCnt="6"/>
      <dgm:spPr/>
    </dgm:pt>
    <dgm:pt modelId="{E89C2C28-F0A3-4AD1-9DB0-85F9734F26BE}" type="pres">
      <dgm:prSet presAssocID="{98308CDF-DE5E-4279-8F24-528C6500D551}" presName="vert1" presStyleCnt="0"/>
      <dgm:spPr/>
    </dgm:pt>
    <dgm:pt modelId="{DEA06C84-D532-427E-8A82-14AA01AC4AC9}" type="pres">
      <dgm:prSet presAssocID="{D43D7F1E-D0C2-4DB3-AC21-2F2F28566F41}" presName="thickLine" presStyleLbl="alignNode1" presStyleIdx="3" presStyleCnt="6"/>
      <dgm:spPr/>
    </dgm:pt>
    <dgm:pt modelId="{6930B45D-4325-4610-BD47-4529DEED01F7}" type="pres">
      <dgm:prSet presAssocID="{D43D7F1E-D0C2-4DB3-AC21-2F2F28566F41}" presName="horz1" presStyleCnt="0"/>
      <dgm:spPr/>
    </dgm:pt>
    <dgm:pt modelId="{A86C0258-5784-4414-9D1C-663F3581F2F2}" type="pres">
      <dgm:prSet presAssocID="{D43D7F1E-D0C2-4DB3-AC21-2F2F28566F41}" presName="tx1" presStyleLbl="revTx" presStyleIdx="3" presStyleCnt="6"/>
      <dgm:spPr/>
    </dgm:pt>
    <dgm:pt modelId="{8B0FF386-F7F4-4891-BA25-0529D94B2B80}" type="pres">
      <dgm:prSet presAssocID="{D43D7F1E-D0C2-4DB3-AC21-2F2F28566F41}" presName="vert1" presStyleCnt="0"/>
      <dgm:spPr/>
    </dgm:pt>
    <dgm:pt modelId="{AEA76E36-ED7F-4086-BB46-6372B2C9B65E}" type="pres">
      <dgm:prSet presAssocID="{DA8DF9AA-FE92-4A16-B468-7D77C3A5395C}" presName="thickLine" presStyleLbl="alignNode1" presStyleIdx="4" presStyleCnt="6"/>
      <dgm:spPr/>
    </dgm:pt>
    <dgm:pt modelId="{36FFB63A-F1C1-438E-8DAA-8A409452F85A}" type="pres">
      <dgm:prSet presAssocID="{DA8DF9AA-FE92-4A16-B468-7D77C3A5395C}" presName="horz1" presStyleCnt="0"/>
      <dgm:spPr/>
    </dgm:pt>
    <dgm:pt modelId="{67FADB83-545C-4D2C-BBDE-6ECE54D555FC}" type="pres">
      <dgm:prSet presAssocID="{DA8DF9AA-FE92-4A16-B468-7D77C3A5395C}" presName="tx1" presStyleLbl="revTx" presStyleIdx="4" presStyleCnt="6"/>
      <dgm:spPr/>
    </dgm:pt>
    <dgm:pt modelId="{2F1F7456-6CFA-4AEB-B20A-25FA40AAEAA7}" type="pres">
      <dgm:prSet presAssocID="{DA8DF9AA-FE92-4A16-B468-7D77C3A5395C}" presName="vert1" presStyleCnt="0"/>
      <dgm:spPr/>
    </dgm:pt>
    <dgm:pt modelId="{6BFA14D7-D0A0-4C77-BE54-7C6C58886022}" type="pres">
      <dgm:prSet presAssocID="{CABB32D3-AB74-4D5B-A5B0-DA5A3B619C56}" presName="thickLine" presStyleLbl="alignNode1" presStyleIdx="5" presStyleCnt="6"/>
      <dgm:spPr/>
    </dgm:pt>
    <dgm:pt modelId="{1B396453-C2CD-42BF-90B3-8168EE652AFD}" type="pres">
      <dgm:prSet presAssocID="{CABB32D3-AB74-4D5B-A5B0-DA5A3B619C56}" presName="horz1" presStyleCnt="0"/>
      <dgm:spPr/>
    </dgm:pt>
    <dgm:pt modelId="{2E4DDAD6-C5F5-4507-ADF3-6844F9DCB0C6}" type="pres">
      <dgm:prSet presAssocID="{CABB32D3-AB74-4D5B-A5B0-DA5A3B619C56}" presName="tx1" presStyleLbl="revTx" presStyleIdx="5" presStyleCnt="6"/>
      <dgm:spPr/>
    </dgm:pt>
    <dgm:pt modelId="{8404E0C3-E4F0-437F-8EBD-0B28C67FD693}" type="pres">
      <dgm:prSet presAssocID="{CABB32D3-AB74-4D5B-A5B0-DA5A3B619C56}" presName="vert1" presStyleCnt="0"/>
      <dgm:spPr/>
    </dgm:pt>
  </dgm:ptLst>
  <dgm:cxnLst>
    <dgm:cxn modelId="{24D1111B-42A6-4814-9000-80B9E989C83A}" type="presOf" srcId="{40CAFB50-5EAB-4646-B494-9EF7630D3DC2}" destId="{749CE7C8-381A-4D99-9239-8E1091603F6F}" srcOrd="0" destOrd="0" presId="urn:microsoft.com/office/officeart/2008/layout/LinedList"/>
    <dgm:cxn modelId="{1CEE131C-D17E-47D5-B606-483AA3E66491}" srcId="{C74CA826-5BD3-42A0-BFB4-FF777B387074}" destId="{40CAFB50-5EAB-4646-B494-9EF7630D3DC2}" srcOrd="1" destOrd="0" parTransId="{4A206026-8829-49C0-99D3-BE0514AB587E}" sibTransId="{47ED639A-4226-430C-93A4-B48C50492CB8}"/>
    <dgm:cxn modelId="{37B17449-EBC0-45E8-9045-51C53C5F81A7}" srcId="{C74CA826-5BD3-42A0-BFB4-FF777B387074}" destId="{DA8DF9AA-FE92-4A16-B468-7D77C3A5395C}" srcOrd="4" destOrd="0" parTransId="{9513346D-9801-4039-9DA4-1D6DB5844906}" sibTransId="{12D8BF39-4699-4FD9-BFEC-0F4300B2E3F6}"/>
    <dgm:cxn modelId="{1E326F6E-5DA0-4783-9109-219B7D38D141}" srcId="{C74CA826-5BD3-42A0-BFB4-FF777B387074}" destId="{D43D7F1E-D0C2-4DB3-AC21-2F2F28566F41}" srcOrd="3" destOrd="0" parTransId="{5ED4829E-D112-4B90-BA90-32AB1773EF4F}" sibTransId="{A6602596-7067-442B-8F91-3350F16146BF}"/>
    <dgm:cxn modelId="{A7D4F67D-B618-473D-8F72-A60EEAFF4019}" srcId="{C74CA826-5BD3-42A0-BFB4-FF777B387074}" destId="{CABB32D3-AB74-4D5B-A5B0-DA5A3B619C56}" srcOrd="5" destOrd="0" parTransId="{FBB70C3D-0105-492B-8338-919DB8F9EC67}" sibTransId="{72458E4A-0010-412B-AFE7-B8B3362DC53F}"/>
    <dgm:cxn modelId="{534E398B-BA2D-4726-BC18-01AA2C64C743}" type="presOf" srcId="{127D80E8-E309-49F8-A00C-D62286B0BB6A}" destId="{5BEC67D0-0A56-4684-992F-1D1681D6CA06}" srcOrd="0" destOrd="0" presId="urn:microsoft.com/office/officeart/2008/layout/LinedList"/>
    <dgm:cxn modelId="{55B3E0B1-B3C6-49F9-B73A-5A81A9C40E03}" type="presOf" srcId="{98308CDF-DE5E-4279-8F24-528C6500D551}" destId="{AE8EFDAC-953E-4E30-B365-6BDD9AC2ADB2}" srcOrd="0" destOrd="0" presId="urn:microsoft.com/office/officeart/2008/layout/LinedList"/>
    <dgm:cxn modelId="{3D75D9C1-FE4A-4D35-9BBE-CF9D2C3F7A12}" srcId="{C74CA826-5BD3-42A0-BFB4-FF777B387074}" destId="{127D80E8-E309-49F8-A00C-D62286B0BB6A}" srcOrd="0" destOrd="0" parTransId="{3B06E567-7788-491D-A680-FC3C32756A17}" sibTransId="{4BA9F391-2E0A-4127-99F5-F7DFBC4A7352}"/>
    <dgm:cxn modelId="{E0733DC2-68C3-402A-97E5-1AB4D0B36B6B}" type="presOf" srcId="{DA8DF9AA-FE92-4A16-B468-7D77C3A5395C}" destId="{67FADB83-545C-4D2C-BBDE-6ECE54D555FC}" srcOrd="0" destOrd="0" presId="urn:microsoft.com/office/officeart/2008/layout/LinedList"/>
    <dgm:cxn modelId="{CFA925C3-26F3-48DC-84ED-ADBF068125C5}" type="presOf" srcId="{CABB32D3-AB74-4D5B-A5B0-DA5A3B619C56}" destId="{2E4DDAD6-C5F5-4507-ADF3-6844F9DCB0C6}" srcOrd="0" destOrd="0" presId="urn:microsoft.com/office/officeart/2008/layout/LinedList"/>
    <dgm:cxn modelId="{85713CD2-7BCD-4436-A575-2E614D0BA1AB}" srcId="{C74CA826-5BD3-42A0-BFB4-FF777B387074}" destId="{98308CDF-DE5E-4279-8F24-528C6500D551}" srcOrd="2" destOrd="0" parTransId="{1DC00FBB-D413-489E-BA1E-77EBCEB5A30C}" sibTransId="{71B3F71A-4650-4CBC-88E1-ACE26EAB705D}"/>
    <dgm:cxn modelId="{3A8EB5D8-B988-4C6C-9D5E-59B0BB8E865C}" type="presOf" srcId="{D43D7F1E-D0C2-4DB3-AC21-2F2F28566F41}" destId="{A86C0258-5784-4414-9D1C-663F3581F2F2}" srcOrd="0" destOrd="0" presId="urn:microsoft.com/office/officeart/2008/layout/LinedList"/>
    <dgm:cxn modelId="{098010F6-5361-4226-ACE0-E3B071AA0EFC}" type="presOf" srcId="{C74CA826-5BD3-42A0-BFB4-FF777B387074}" destId="{62DFFA19-BB2C-4C84-9458-2B7DEE9ED1A3}" srcOrd="0" destOrd="0" presId="urn:microsoft.com/office/officeart/2008/layout/LinedList"/>
    <dgm:cxn modelId="{D54AD490-EB1E-4297-9578-B713EDDE2651}" type="presParOf" srcId="{62DFFA19-BB2C-4C84-9458-2B7DEE9ED1A3}" destId="{30ADFB4D-56F8-4B56-AFAB-6DB62156994F}" srcOrd="0" destOrd="0" presId="urn:microsoft.com/office/officeart/2008/layout/LinedList"/>
    <dgm:cxn modelId="{055DCC13-5643-4DD8-9D57-A4FF859D843C}" type="presParOf" srcId="{62DFFA19-BB2C-4C84-9458-2B7DEE9ED1A3}" destId="{AD0B22F2-2C8A-4F36-91D5-77CD62019EAA}" srcOrd="1" destOrd="0" presId="urn:microsoft.com/office/officeart/2008/layout/LinedList"/>
    <dgm:cxn modelId="{B8D1A9AE-35F6-4C22-A29A-ECEA52478C8B}" type="presParOf" srcId="{AD0B22F2-2C8A-4F36-91D5-77CD62019EAA}" destId="{5BEC67D0-0A56-4684-992F-1D1681D6CA06}" srcOrd="0" destOrd="0" presId="urn:microsoft.com/office/officeart/2008/layout/LinedList"/>
    <dgm:cxn modelId="{57283634-942E-4048-A0BE-576106F56132}" type="presParOf" srcId="{AD0B22F2-2C8A-4F36-91D5-77CD62019EAA}" destId="{F899F2BA-C903-4592-8883-004B2FC4E0AC}" srcOrd="1" destOrd="0" presId="urn:microsoft.com/office/officeart/2008/layout/LinedList"/>
    <dgm:cxn modelId="{1A36477D-9B86-47E8-993A-4CD96F59C5E9}" type="presParOf" srcId="{62DFFA19-BB2C-4C84-9458-2B7DEE9ED1A3}" destId="{3448068C-2367-49C7-9BD1-8A2538274026}" srcOrd="2" destOrd="0" presId="urn:microsoft.com/office/officeart/2008/layout/LinedList"/>
    <dgm:cxn modelId="{D2DBC3CC-5CF6-453C-A60F-1278BBB92AA7}" type="presParOf" srcId="{62DFFA19-BB2C-4C84-9458-2B7DEE9ED1A3}" destId="{AD072EA2-27A5-44CB-A5D7-5FAD1412BA66}" srcOrd="3" destOrd="0" presId="urn:microsoft.com/office/officeart/2008/layout/LinedList"/>
    <dgm:cxn modelId="{E4D9B0C0-64A6-4860-851E-84B6428020F8}" type="presParOf" srcId="{AD072EA2-27A5-44CB-A5D7-5FAD1412BA66}" destId="{749CE7C8-381A-4D99-9239-8E1091603F6F}" srcOrd="0" destOrd="0" presId="urn:microsoft.com/office/officeart/2008/layout/LinedList"/>
    <dgm:cxn modelId="{51ABC9BD-FD92-4E4E-9419-788154509A16}" type="presParOf" srcId="{AD072EA2-27A5-44CB-A5D7-5FAD1412BA66}" destId="{A71DE7B2-330B-472E-9298-A9B29277D610}" srcOrd="1" destOrd="0" presId="urn:microsoft.com/office/officeart/2008/layout/LinedList"/>
    <dgm:cxn modelId="{9EDFB658-6D87-4260-9E51-B3A4CC2492B9}" type="presParOf" srcId="{62DFFA19-BB2C-4C84-9458-2B7DEE9ED1A3}" destId="{D46AE427-29FF-4948-A1C0-084CDF46222D}" srcOrd="4" destOrd="0" presId="urn:microsoft.com/office/officeart/2008/layout/LinedList"/>
    <dgm:cxn modelId="{EAB44B76-8DD8-4547-B2F9-FAB08D1B7BB2}" type="presParOf" srcId="{62DFFA19-BB2C-4C84-9458-2B7DEE9ED1A3}" destId="{470DF36E-063A-42AB-8052-0987DA90E491}" srcOrd="5" destOrd="0" presId="urn:microsoft.com/office/officeart/2008/layout/LinedList"/>
    <dgm:cxn modelId="{DAAC98AC-EDC9-4800-92BD-54A8DCD67AAE}" type="presParOf" srcId="{470DF36E-063A-42AB-8052-0987DA90E491}" destId="{AE8EFDAC-953E-4E30-B365-6BDD9AC2ADB2}" srcOrd="0" destOrd="0" presId="urn:microsoft.com/office/officeart/2008/layout/LinedList"/>
    <dgm:cxn modelId="{449D6A75-3597-439E-B3E2-7BF9B8F861CD}" type="presParOf" srcId="{470DF36E-063A-42AB-8052-0987DA90E491}" destId="{E89C2C28-F0A3-4AD1-9DB0-85F9734F26BE}" srcOrd="1" destOrd="0" presId="urn:microsoft.com/office/officeart/2008/layout/LinedList"/>
    <dgm:cxn modelId="{F05FF0E2-8DFD-4AE5-B79F-24D2D1C426F9}" type="presParOf" srcId="{62DFFA19-BB2C-4C84-9458-2B7DEE9ED1A3}" destId="{DEA06C84-D532-427E-8A82-14AA01AC4AC9}" srcOrd="6" destOrd="0" presId="urn:microsoft.com/office/officeart/2008/layout/LinedList"/>
    <dgm:cxn modelId="{8EEC216E-BEDC-42CE-88DA-7BDEEE360419}" type="presParOf" srcId="{62DFFA19-BB2C-4C84-9458-2B7DEE9ED1A3}" destId="{6930B45D-4325-4610-BD47-4529DEED01F7}" srcOrd="7" destOrd="0" presId="urn:microsoft.com/office/officeart/2008/layout/LinedList"/>
    <dgm:cxn modelId="{0F38C02B-E6E2-406D-8E4D-45F67916DBFA}" type="presParOf" srcId="{6930B45D-4325-4610-BD47-4529DEED01F7}" destId="{A86C0258-5784-4414-9D1C-663F3581F2F2}" srcOrd="0" destOrd="0" presId="urn:microsoft.com/office/officeart/2008/layout/LinedList"/>
    <dgm:cxn modelId="{413C5E11-6463-4F2D-8CD4-657BBC2545A2}" type="presParOf" srcId="{6930B45D-4325-4610-BD47-4529DEED01F7}" destId="{8B0FF386-F7F4-4891-BA25-0529D94B2B80}" srcOrd="1" destOrd="0" presId="urn:microsoft.com/office/officeart/2008/layout/LinedList"/>
    <dgm:cxn modelId="{199BCB3D-47FA-4E4B-80A4-1DD530D3DA9F}" type="presParOf" srcId="{62DFFA19-BB2C-4C84-9458-2B7DEE9ED1A3}" destId="{AEA76E36-ED7F-4086-BB46-6372B2C9B65E}" srcOrd="8" destOrd="0" presId="urn:microsoft.com/office/officeart/2008/layout/LinedList"/>
    <dgm:cxn modelId="{E548085E-D48B-41A0-A07D-75C8228284EB}" type="presParOf" srcId="{62DFFA19-BB2C-4C84-9458-2B7DEE9ED1A3}" destId="{36FFB63A-F1C1-438E-8DAA-8A409452F85A}" srcOrd="9" destOrd="0" presId="urn:microsoft.com/office/officeart/2008/layout/LinedList"/>
    <dgm:cxn modelId="{94AE2495-1A12-4C81-BCB0-8D2565219405}" type="presParOf" srcId="{36FFB63A-F1C1-438E-8DAA-8A409452F85A}" destId="{67FADB83-545C-4D2C-BBDE-6ECE54D555FC}" srcOrd="0" destOrd="0" presId="urn:microsoft.com/office/officeart/2008/layout/LinedList"/>
    <dgm:cxn modelId="{109844D0-167D-4418-918B-141FBC3AE12C}" type="presParOf" srcId="{36FFB63A-F1C1-438E-8DAA-8A409452F85A}" destId="{2F1F7456-6CFA-4AEB-B20A-25FA40AAEAA7}" srcOrd="1" destOrd="0" presId="urn:microsoft.com/office/officeart/2008/layout/LinedList"/>
    <dgm:cxn modelId="{10CB6D3B-FB59-4AD8-8A9E-15F0687E463D}" type="presParOf" srcId="{62DFFA19-BB2C-4C84-9458-2B7DEE9ED1A3}" destId="{6BFA14D7-D0A0-4C77-BE54-7C6C58886022}" srcOrd="10" destOrd="0" presId="urn:microsoft.com/office/officeart/2008/layout/LinedList"/>
    <dgm:cxn modelId="{D4023F67-C60F-4EBF-9314-49AA34D92C64}" type="presParOf" srcId="{62DFFA19-BB2C-4C84-9458-2B7DEE9ED1A3}" destId="{1B396453-C2CD-42BF-90B3-8168EE652AFD}" srcOrd="11" destOrd="0" presId="urn:microsoft.com/office/officeart/2008/layout/LinedList"/>
    <dgm:cxn modelId="{9E498FD7-2A9C-4B7C-8C68-58D4A82AF065}" type="presParOf" srcId="{1B396453-C2CD-42BF-90B3-8168EE652AFD}" destId="{2E4DDAD6-C5F5-4507-ADF3-6844F9DCB0C6}" srcOrd="0" destOrd="0" presId="urn:microsoft.com/office/officeart/2008/layout/LinedList"/>
    <dgm:cxn modelId="{78142708-6CA1-41D8-9E8C-AC266A153F2F}" type="presParOf" srcId="{1B396453-C2CD-42BF-90B3-8168EE652AFD}" destId="{8404E0C3-E4F0-437F-8EBD-0B28C67FD6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43B0FD-8E35-4D4C-B2C6-DB1C3143098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9864F53-7FE5-44D7-B81B-6CA10E68B3C7}">
      <dgm:prSet/>
      <dgm:spPr/>
      <dgm:t>
        <a:bodyPr/>
        <a:lstStyle/>
        <a:p>
          <a:r>
            <a:rPr lang="en-US"/>
            <a:t>Default configurations and weak permissions</a:t>
          </a:r>
        </a:p>
      </dgm:t>
    </dgm:pt>
    <dgm:pt modelId="{DC0C9F6F-437A-4CC7-A0E2-3224934CD62D}" type="parTrans" cxnId="{8945C5DE-FB12-4AB0-BECE-8EFC3D580D0F}">
      <dgm:prSet/>
      <dgm:spPr/>
      <dgm:t>
        <a:bodyPr/>
        <a:lstStyle/>
        <a:p>
          <a:endParaRPr lang="en-US"/>
        </a:p>
      </dgm:t>
    </dgm:pt>
    <dgm:pt modelId="{A80A1B49-6283-4E75-824E-A931E5427E09}" type="sibTrans" cxnId="{8945C5DE-FB12-4AB0-BECE-8EFC3D580D0F}">
      <dgm:prSet/>
      <dgm:spPr/>
      <dgm:t>
        <a:bodyPr/>
        <a:lstStyle/>
        <a:p>
          <a:endParaRPr lang="en-US"/>
        </a:p>
      </dgm:t>
    </dgm:pt>
    <dgm:pt modelId="{42AD3A07-C737-4663-9F01-7246AE5D23A9}">
      <dgm:prSet/>
      <dgm:spPr/>
      <dgm:t>
        <a:bodyPr/>
        <a:lstStyle/>
        <a:p>
          <a:r>
            <a:rPr lang="en-US"/>
            <a:t>Inadequate logging and monitoring</a:t>
          </a:r>
        </a:p>
      </dgm:t>
    </dgm:pt>
    <dgm:pt modelId="{F9A67EE6-E828-4866-A179-4FA216E5266F}" type="parTrans" cxnId="{5DAE45A7-17AB-4993-A0E9-9F7144A7079E}">
      <dgm:prSet/>
      <dgm:spPr/>
      <dgm:t>
        <a:bodyPr/>
        <a:lstStyle/>
        <a:p>
          <a:endParaRPr lang="en-US"/>
        </a:p>
      </dgm:t>
    </dgm:pt>
    <dgm:pt modelId="{EC709861-ECD8-48B5-A6E4-B2CF13FFFD9D}" type="sibTrans" cxnId="{5DAE45A7-17AB-4993-A0E9-9F7144A7079E}">
      <dgm:prSet/>
      <dgm:spPr/>
      <dgm:t>
        <a:bodyPr/>
        <a:lstStyle/>
        <a:p>
          <a:endParaRPr lang="en-US"/>
        </a:p>
      </dgm:t>
    </dgm:pt>
    <dgm:pt modelId="{FF326456-9EA1-416A-8A62-DACAFF480D66}">
      <dgm:prSet/>
      <dgm:spPr/>
      <dgm:t>
        <a:bodyPr/>
        <a:lstStyle/>
        <a:p>
          <a:r>
            <a:rPr lang="en-US"/>
            <a:t>Use of outdated software</a:t>
          </a:r>
        </a:p>
      </dgm:t>
    </dgm:pt>
    <dgm:pt modelId="{219FB58C-0D95-4AA8-85EA-E4F23BFDD700}" type="parTrans" cxnId="{59B79B3B-7CAA-49E6-BBBA-49A861243B6F}">
      <dgm:prSet/>
      <dgm:spPr/>
      <dgm:t>
        <a:bodyPr/>
        <a:lstStyle/>
        <a:p>
          <a:endParaRPr lang="en-US"/>
        </a:p>
      </dgm:t>
    </dgm:pt>
    <dgm:pt modelId="{61349D86-FFF5-4EF5-B12B-998BA4BC9927}" type="sibTrans" cxnId="{59B79B3B-7CAA-49E6-BBBA-49A861243B6F}">
      <dgm:prSet/>
      <dgm:spPr/>
      <dgm:t>
        <a:bodyPr/>
        <a:lstStyle/>
        <a:p>
          <a:endParaRPr lang="en-US"/>
        </a:p>
      </dgm:t>
    </dgm:pt>
    <dgm:pt modelId="{4CFB7CC0-9E4C-464D-9E2B-EB89F3ED2964}" type="pres">
      <dgm:prSet presAssocID="{1043B0FD-8E35-4D4C-B2C6-DB1C31430981}" presName="linear" presStyleCnt="0">
        <dgm:presLayoutVars>
          <dgm:animLvl val="lvl"/>
          <dgm:resizeHandles val="exact"/>
        </dgm:presLayoutVars>
      </dgm:prSet>
      <dgm:spPr/>
    </dgm:pt>
    <dgm:pt modelId="{16C8A233-C72E-4B42-A061-3AB179DF9132}" type="pres">
      <dgm:prSet presAssocID="{09864F53-7FE5-44D7-B81B-6CA10E68B3C7}" presName="parentText" presStyleLbl="node1" presStyleIdx="0" presStyleCnt="3">
        <dgm:presLayoutVars>
          <dgm:chMax val="0"/>
          <dgm:bulletEnabled val="1"/>
        </dgm:presLayoutVars>
      </dgm:prSet>
      <dgm:spPr/>
    </dgm:pt>
    <dgm:pt modelId="{9DECF629-170E-49F5-99CD-217EB072C268}" type="pres">
      <dgm:prSet presAssocID="{A80A1B49-6283-4E75-824E-A931E5427E09}" presName="spacer" presStyleCnt="0"/>
      <dgm:spPr/>
    </dgm:pt>
    <dgm:pt modelId="{47F0C534-8EF1-47F1-BE3E-DD2902956D6F}" type="pres">
      <dgm:prSet presAssocID="{42AD3A07-C737-4663-9F01-7246AE5D23A9}" presName="parentText" presStyleLbl="node1" presStyleIdx="1" presStyleCnt="3">
        <dgm:presLayoutVars>
          <dgm:chMax val="0"/>
          <dgm:bulletEnabled val="1"/>
        </dgm:presLayoutVars>
      </dgm:prSet>
      <dgm:spPr/>
    </dgm:pt>
    <dgm:pt modelId="{99FF3A56-78E8-4E9E-B92A-4D05F9E6C3D2}" type="pres">
      <dgm:prSet presAssocID="{EC709861-ECD8-48B5-A6E4-B2CF13FFFD9D}" presName="spacer" presStyleCnt="0"/>
      <dgm:spPr/>
    </dgm:pt>
    <dgm:pt modelId="{34F9DDE4-1136-47BD-8CF1-183D5082AA7D}" type="pres">
      <dgm:prSet presAssocID="{FF326456-9EA1-416A-8A62-DACAFF480D66}" presName="parentText" presStyleLbl="node1" presStyleIdx="2" presStyleCnt="3">
        <dgm:presLayoutVars>
          <dgm:chMax val="0"/>
          <dgm:bulletEnabled val="1"/>
        </dgm:presLayoutVars>
      </dgm:prSet>
      <dgm:spPr/>
    </dgm:pt>
  </dgm:ptLst>
  <dgm:cxnLst>
    <dgm:cxn modelId="{5EB1AB38-A1A0-43B6-912E-87AB888E521B}" type="presOf" srcId="{FF326456-9EA1-416A-8A62-DACAFF480D66}" destId="{34F9DDE4-1136-47BD-8CF1-183D5082AA7D}" srcOrd="0" destOrd="0" presId="urn:microsoft.com/office/officeart/2005/8/layout/vList2"/>
    <dgm:cxn modelId="{59B79B3B-7CAA-49E6-BBBA-49A861243B6F}" srcId="{1043B0FD-8E35-4D4C-B2C6-DB1C31430981}" destId="{FF326456-9EA1-416A-8A62-DACAFF480D66}" srcOrd="2" destOrd="0" parTransId="{219FB58C-0D95-4AA8-85EA-E4F23BFDD700}" sibTransId="{61349D86-FFF5-4EF5-B12B-998BA4BC9927}"/>
    <dgm:cxn modelId="{F792A489-1C3E-4580-9C1D-E4FE7A1C3D66}" type="presOf" srcId="{09864F53-7FE5-44D7-B81B-6CA10E68B3C7}" destId="{16C8A233-C72E-4B42-A061-3AB179DF9132}" srcOrd="0" destOrd="0" presId="urn:microsoft.com/office/officeart/2005/8/layout/vList2"/>
    <dgm:cxn modelId="{5DAE45A7-17AB-4993-A0E9-9F7144A7079E}" srcId="{1043B0FD-8E35-4D4C-B2C6-DB1C31430981}" destId="{42AD3A07-C737-4663-9F01-7246AE5D23A9}" srcOrd="1" destOrd="0" parTransId="{F9A67EE6-E828-4866-A179-4FA216E5266F}" sibTransId="{EC709861-ECD8-48B5-A6E4-B2CF13FFFD9D}"/>
    <dgm:cxn modelId="{81111CAE-D960-425D-AAC0-5E96C45CCD4A}" type="presOf" srcId="{1043B0FD-8E35-4D4C-B2C6-DB1C31430981}" destId="{4CFB7CC0-9E4C-464D-9E2B-EB89F3ED2964}" srcOrd="0" destOrd="0" presId="urn:microsoft.com/office/officeart/2005/8/layout/vList2"/>
    <dgm:cxn modelId="{E839CEC9-7D01-4D11-9463-2A6FC6F8F353}" type="presOf" srcId="{42AD3A07-C737-4663-9F01-7246AE5D23A9}" destId="{47F0C534-8EF1-47F1-BE3E-DD2902956D6F}" srcOrd="0" destOrd="0" presId="urn:microsoft.com/office/officeart/2005/8/layout/vList2"/>
    <dgm:cxn modelId="{8945C5DE-FB12-4AB0-BECE-8EFC3D580D0F}" srcId="{1043B0FD-8E35-4D4C-B2C6-DB1C31430981}" destId="{09864F53-7FE5-44D7-B81B-6CA10E68B3C7}" srcOrd="0" destOrd="0" parTransId="{DC0C9F6F-437A-4CC7-A0E2-3224934CD62D}" sibTransId="{A80A1B49-6283-4E75-824E-A931E5427E09}"/>
    <dgm:cxn modelId="{B31A8208-38F8-400A-8E15-A84353FE83FA}" type="presParOf" srcId="{4CFB7CC0-9E4C-464D-9E2B-EB89F3ED2964}" destId="{16C8A233-C72E-4B42-A061-3AB179DF9132}" srcOrd="0" destOrd="0" presId="urn:microsoft.com/office/officeart/2005/8/layout/vList2"/>
    <dgm:cxn modelId="{AD0DFFAA-AC9C-4E88-B411-0671E95314BE}" type="presParOf" srcId="{4CFB7CC0-9E4C-464D-9E2B-EB89F3ED2964}" destId="{9DECF629-170E-49F5-99CD-217EB072C268}" srcOrd="1" destOrd="0" presId="urn:microsoft.com/office/officeart/2005/8/layout/vList2"/>
    <dgm:cxn modelId="{F820196C-9610-4685-A9CE-AD4C3BFCFCA1}" type="presParOf" srcId="{4CFB7CC0-9E4C-464D-9E2B-EB89F3ED2964}" destId="{47F0C534-8EF1-47F1-BE3E-DD2902956D6F}" srcOrd="2" destOrd="0" presId="urn:microsoft.com/office/officeart/2005/8/layout/vList2"/>
    <dgm:cxn modelId="{5EFACFC4-8619-4C96-81A9-298920058FD4}" type="presParOf" srcId="{4CFB7CC0-9E4C-464D-9E2B-EB89F3ED2964}" destId="{99FF3A56-78E8-4E9E-B92A-4D05F9E6C3D2}" srcOrd="3" destOrd="0" presId="urn:microsoft.com/office/officeart/2005/8/layout/vList2"/>
    <dgm:cxn modelId="{830EC1E8-FE35-4F65-986F-5B38193287A1}" type="presParOf" srcId="{4CFB7CC0-9E4C-464D-9E2B-EB89F3ED2964}" destId="{34F9DDE4-1136-47BD-8CF1-183D5082AA7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807BCA-951B-4438-90D1-08744878BFD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A6636D1E-AFA6-4FE6-81AD-A8415227B81F}">
      <dgm:prSet/>
      <dgm:spPr/>
      <dgm:t>
        <a:bodyPr/>
        <a:lstStyle/>
        <a:p>
          <a:r>
            <a:rPr lang="en-US"/>
            <a:t>Misconfigured firewalls and access controls</a:t>
          </a:r>
        </a:p>
      </dgm:t>
    </dgm:pt>
    <dgm:pt modelId="{968C05C7-F629-41BD-800A-3E715716F3ED}" type="parTrans" cxnId="{5DCE3FAA-13A6-4880-AB4E-D4EE797143E0}">
      <dgm:prSet/>
      <dgm:spPr/>
      <dgm:t>
        <a:bodyPr/>
        <a:lstStyle/>
        <a:p>
          <a:endParaRPr lang="en-US"/>
        </a:p>
      </dgm:t>
    </dgm:pt>
    <dgm:pt modelId="{8768376E-8594-490B-A039-261EBA5B6F67}" type="sibTrans" cxnId="{5DCE3FAA-13A6-4880-AB4E-D4EE797143E0}">
      <dgm:prSet/>
      <dgm:spPr/>
      <dgm:t>
        <a:bodyPr/>
        <a:lstStyle/>
        <a:p>
          <a:endParaRPr lang="en-US"/>
        </a:p>
      </dgm:t>
    </dgm:pt>
    <dgm:pt modelId="{9653A893-78CA-4F26-9EBB-29FE46CE5E7B}">
      <dgm:prSet/>
      <dgm:spPr/>
      <dgm:t>
        <a:bodyPr/>
        <a:lstStyle/>
        <a:p>
          <a:r>
            <a:rPr lang="en-US"/>
            <a:t>Unsecured APIs</a:t>
          </a:r>
        </a:p>
      </dgm:t>
    </dgm:pt>
    <dgm:pt modelId="{C0965637-5ACE-43BF-B63F-6A5CFF666EE3}" type="parTrans" cxnId="{2B5C4293-3EA5-42EE-8304-9298F1A7B794}">
      <dgm:prSet/>
      <dgm:spPr/>
      <dgm:t>
        <a:bodyPr/>
        <a:lstStyle/>
        <a:p>
          <a:endParaRPr lang="en-US"/>
        </a:p>
      </dgm:t>
    </dgm:pt>
    <dgm:pt modelId="{149FCA43-9B97-47B4-B561-52F411C08563}" type="sibTrans" cxnId="{2B5C4293-3EA5-42EE-8304-9298F1A7B794}">
      <dgm:prSet/>
      <dgm:spPr/>
      <dgm:t>
        <a:bodyPr/>
        <a:lstStyle/>
        <a:p>
          <a:endParaRPr lang="en-US"/>
        </a:p>
      </dgm:t>
    </dgm:pt>
    <dgm:pt modelId="{35D104EB-A40C-46A0-965E-E0660731C04B}">
      <dgm:prSet/>
      <dgm:spPr/>
      <dgm:t>
        <a:bodyPr/>
        <a:lstStyle/>
        <a:p>
          <a:r>
            <a:rPr lang="en-US"/>
            <a:t>Weak or hardcoded credentials</a:t>
          </a:r>
        </a:p>
      </dgm:t>
    </dgm:pt>
    <dgm:pt modelId="{A01E651E-A08E-4E04-B0EE-877619614E26}" type="parTrans" cxnId="{2574A327-E418-45C1-8F24-A1FE2F46D22C}">
      <dgm:prSet/>
      <dgm:spPr/>
      <dgm:t>
        <a:bodyPr/>
        <a:lstStyle/>
        <a:p>
          <a:endParaRPr lang="en-US"/>
        </a:p>
      </dgm:t>
    </dgm:pt>
    <dgm:pt modelId="{D7A9F039-EC21-4CE2-801B-1B6D86041005}" type="sibTrans" cxnId="{2574A327-E418-45C1-8F24-A1FE2F46D22C}">
      <dgm:prSet/>
      <dgm:spPr/>
      <dgm:t>
        <a:bodyPr/>
        <a:lstStyle/>
        <a:p>
          <a:endParaRPr lang="en-US"/>
        </a:p>
      </dgm:t>
    </dgm:pt>
    <dgm:pt modelId="{6DB47EFB-376F-4AF4-AA48-5A0DA8AE3A26}" type="pres">
      <dgm:prSet presAssocID="{B6807BCA-951B-4438-90D1-08744878BFD7}" presName="linear" presStyleCnt="0">
        <dgm:presLayoutVars>
          <dgm:dir/>
          <dgm:animLvl val="lvl"/>
          <dgm:resizeHandles val="exact"/>
        </dgm:presLayoutVars>
      </dgm:prSet>
      <dgm:spPr/>
    </dgm:pt>
    <dgm:pt modelId="{0E60E76D-3D3A-403A-929C-C50F4E0B82D8}" type="pres">
      <dgm:prSet presAssocID="{A6636D1E-AFA6-4FE6-81AD-A8415227B81F}" presName="parentLin" presStyleCnt="0"/>
      <dgm:spPr/>
    </dgm:pt>
    <dgm:pt modelId="{C5F77AEF-1B2D-4A93-B965-6306730DE0D3}" type="pres">
      <dgm:prSet presAssocID="{A6636D1E-AFA6-4FE6-81AD-A8415227B81F}" presName="parentLeftMargin" presStyleLbl="node1" presStyleIdx="0" presStyleCnt="3"/>
      <dgm:spPr/>
    </dgm:pt>
    <dgm:pt modelId="{84575CC4-B711-4582-8603-B1ADFD38899A}" type="pres">
      <dgm:prSet presAssocID="{A6636D1E-AFA6-4FE6-81AD-A8415227B81F}" presName="parentText" presStyleLbl="node1" presStyleIdx="0" presStyleCnt="3">
        <dgm:presLayoutVars>
          <dgm:chMax val="0"/>
          <dgm:bulletEnabled val="1"/>
        </dgm:presLayoutVars>
      </dgm:prSet>
      <dgm:spPr/>
    </dgm:pt>
    <dgm:pt modelId="{EF89652C-E4F4-46DB-8C0A-B1FB262D907D}" type="pres">
      <dgm:prSet presAssocID="{A6636D1E-AFA6-4FE6-81AD-A8415227B81F}" presName="negativeSpace" presStyleCnt="0"/>
      <dgm:spPr/>
    </dgm:pt>
    <dgm:pt modelId="{70D281E2-9E0A-43C8-8B58-2762302776CB}" type="pres">
      <dgm:prSet presAssocID="{A6636D1E-AFA6-4FE6-81AD-A8415227B81F}" presName="childText" presStyleLbl="conFgAcc1" presStyleIdx="0" presStyleCnt="3">
        <dgm:presLayoutVars>
          <dgm:bulletEnabled val="1"/>
        </dgm:presLayoutVars>
      </dgm:prSet>
      <dgm:spPr/>
    </dgm:pt>
    <dgm:pt modelId="{C6569A7E-0CC4-4754-8A2F-FE531D584FC9}" type="pres">
      <dgm:prSet presAssocID="{8768376E-8594-490B-A039-261EBA5B6F67}" presName="spaceBetweenRectangles" presStyleCnt="0"/>
      <dgm:spPr/>
    </dgm:pt>
    <dgm:pt modelId="{558D4D79-FDD7-464E-90D7-B878035D9E51}" type="pres">
      <dgm:prSet presAssocID="{9653A893-78CA-4F26-9EBB-29FE46CE5E7B}" presName="parentLin" presStyleCnt="0"/>
      <dgm:spPr/>
    </dgm:pt>
    <dgm:pt modelId="{1CB2984C-E011-43C8-ABE9-2E9938867C5B}" type="pres">
      <dgm:prSet presAssocID="{9653A893-78CA-4F26-9EBB-29FE46CE5E7B}" presName="parentLeftMargin" presStyleLbl="node1" presStyleIdx="0" presStyleCnt="3"/>
      <dgm:spPr/>
    </dgm:pt>
    <dgm:pt modelId="{92A09BEF-DB06-474B-AC19-BF9C154CF575}" type="pres">
      <dgm:prSet presAssocID="{9653A893-78CA-4F26-9EBB-29FE46CE5E7B}" presName="parentText" presStyleLbl="node1" presStyleIdx="1" presStyleCnt="3">
        <dgm:presLayoutVars>
          <dgm:chMax val="0"/>
          <dgm:bulletEnabled val="1"/>
        </dgm:presLayoutVars>
      </dgm:prSet>
      <dgm:spPr/>
    </dgm:pt>
    <dgm:pt modelId="{67D7CE93-12DB-4766-8B91-E33432F6F990}" type="pres">
      <dgm:prSet presAssocID="{9653A893-78CA-4F26-9EBB-29FE46CE5E7B}" presName="negativeSpace" presStyleCnt="0"/>
      <dgm:spPr/>
    </dgm:pt>
    <dgm:pt modelId="{EF14A29D-3D0A-48D7-8F01-4508380DF027}" type="pres">
      <dgm:prSet presAssocID="{9653A893-78CA-4F26-9EBB-29FE46CE5E7B}" presName="childText" presStyleLbl="conFgAcc1" presStyleIdx="1" presStyleCnt="3">
        <dgm:presLayoutVars>
          <dgm:bulletEnabled val="1"/>
        </dgm:presLayoutVars>
      </dgm:prSet>
      <dgm:spPr/>
    </dgm:pt>
    <dgm:pt modelId="{73659659-4627-4CEB-A2EA-AE83670633FD}" type="pres">
      <dgm:prSet presAssocID="{149FCA43-9B97-47B4-B561-52F411C08563}" presName="spaceBetweenRectangles" presStyleCnt="0"/>
      <dgm:spPr/>
    </dgm:pt>
    <dgm:pt modelId="{196547D7-F785-4908-B22A-3866D8A8B435}" type="pres">
      <dgm:prSet presAssocID="{35D104EB-A40C-46A0-965E-E0660731C04B}" presName="parentLin" presStyleCnt="0"/>
      <dgm:spPr/>
    </dgm:pt>
    <dgm:pt modelId="{6841DBB0-10EA-44C3-B3B3-474E03BCA21F}" type="pres">
      <dgm:prSet presAssocID="{35D104EB-A40C-46A0-965E-E0660731C04B}" presName="parentLeftMargin" presStyleLbl="node1" presStyleIdx="1" presStyleCnt="3"/>
      <dgm:spPr/>
    </dgm:pt>
    <dgm:pt modelId="{7CC15217-3B05-44E8-8426-0D33DFA7387B}" type="pres">
      <dgm:prSet presAssocID="{35D104EB-A40C-46A0-965E-E0660731C04B}" presName="parentText" presStyleLbl="node1" presStyleIdx="2" presStyleCnt="3">
        <dgm:presLayoutVars>
          <dgm:chMax val="0"/>
          <dgm:bulletEnabled val="1"/>
        </dgm:presLayoutVars>
      </dgm:prSet>
      <dgm:spPr/>
    </dgm:pt>
    <dgm:pt modelId="{9F91BA07-E06F-4BAB-BA55-38CB36CDC1AC}" type="pres">
      <dgm:prSet presAssocID="{35D104EB-A40C-46A0-965E-E0660731C04B}" presName="negativeSpace" presStyleCnt="0"/>
      <dgm:spPr/>
    </dgm:pt>
    <dgm:pt modelId="{5C2C58D3-4436-45DC-919A-7E838C9CCA68}" type="pres">
      <dgm:prSet presAssocID="{35D104EB-A40C-46A0-965E-E0660731C04B}" presName="childText" presStyleLbl="conFgAcc1" presStyleIdx="2" presStyleCnt="3">
        <dgm:presLayoutVars>
          <dgm:bulletEnabled val="1"/>
        </dgm:presLayoutVars>
      </dgm:prSet>
      <dgm:spPr/>
    </dgm:pt>
  </dgm:ptLst>
  <dgm:cxnLst>
    <dgm:cxn modelId="{2574A327-E418-45C1-8F24-A1FE2F46D22C}" srcId="{B6807BCA-951B-4438-90D1-08744878BFD7}" destId="{35D104EB-A40C-46A0-965E-E0660731C04B}" srcOrd="2" destOrd="0" parTransId="{A01E651E-A08E-4E04-B0EE-877619614E26}" sibTransId="{D7A9F039-EC21-4CE2-801B-1B6D86041005}"/>
    <dgm:cxn modelId="{5C9FC045-905F-4180-A70A-B7BA63F73A8B}" type="presOf" srcId="{35D104EB-A40C-46A0-965E-E0660731C04B}" destId="{7CC15217-3B05-44E8-8426-0D33DFA7387B}" srcOrd="1" destOrd="0" presId="urn:microsoft.com/office/officeart/2005/8/layout/list1"/>
    <dgm:cxn modelId="{0EC0C24C-7D58-45F7-BBC5-9DDB8D1D9452}" type="presOf" srcId="{A6636D1E-AFA6-4FE6-81AD-A8415227B81F}" destId="{C5F77AEF-1B2D-4A93-B965-6306730DE0D3}" srcOrd="0" destOrd="0" presId="urn:microsoft.com/office/officeart/2005/8/layout/list1"/>
    <dgm:cxn modelId="{6BE6974F-9D29-45C8-8233-5C420CAF829C}" type="presOf" srcId="{35D104EB-A40C-46A0-965E-E0660731C04B}" destId="{6841DBB0-10EA-44C3-B3B3-474E03BCA21F}" srcOrd="0" destOrd="0" presId="urn:microsoft.com/office/officeart/2005/8/layout/list1"/>
    <dgm:cxn modelId="{4C7DE978-0E1E-475E-ACEE-C240882800DC}" type="presOf" srcId="{A6636D1E-AFA6-4FE6-81AD-A8415227B81F}" destId="{84575CC4-B711-4582-8603-B1ADFD38899A}" srcOrd="1" destOrd="0" presId="urn:microsoft.com/office/officeart/2005/8/layout/list1"/>
    <dgm:cxn modelId="{2B5C4293-3EA5-42EE-8304-9298F1A7B794}" srcId="{B6807BCA-951B-4438-90D1-08744878BFD7}" destId="{9653A893-78CA-4F26-9EBB-29FE46CE5E7B}" srcOrd="1" destOrd="0" parTransId="{C0965637-5ACE-43BF-B63F-6A5CFF666EE3}" sibTransId="{149FCA43-9B97-47B4-B561-52F411C08563}"/>
    <dgm:cxn modelId="{5DCE3FAA-13A6-4880-AB4E-D4EE797143E0}" srcId="{B6807BCA-951B-4438-90D1-08744878BFD7}" destId="{A6636D1E-AFA6-4FE6-81AD-A8415227B81F}" srcOrd="0" destOrd="0" parTransId="{968C05C7-F629-41BD-800A-3E715716F3ED}" sibTransId="{8768376E-8594-490B-A039-261EBA5B6F67}"/>
    <dgm:cxn modelId="{193AC3AE-AD6B-4A5A-BEDA-734E6A991AE3}" type="presOf" srcId="{9653A893-78CA-4F26-9EBB-29FE46CE5E7B}" destId="{92A09BEF-DB06-474B-AC19-BF9C154CF575}" srcOrd="1" destOrd="0" presId="urn:microsoft.com/office/officeart/2005/8/layout/list1"/>
    <dgm:cxn modelId="{3383B6DA-A165-4CC1-8348-DB0D6BE22035}" type="presOf" srcId="{B6807BCA-951B-4438-90D1-08744878BFD7}" destId="{6DB47EFB-376F-4AF4-AA48-5A0DA8AE3A26}" srcOrd="0" destOrd="0" presId="urn:microsoft.com/office/officeart/2005/8/layout/list1"/>
    <dgm:cxn modelId="{0C9818DE-F1A3-41F6-AA38-90905A3AED69}" type="presOf" srcId="{9653A893-78CA-4F26-9EBB-29FE46CE5E7B}" destId="{1CB2984C-E011-43C8-ABE9-2E9938867C5B}" srcOrd="0" destOrd="0" presId="urn:microsoft.com/office/officeart/2005/8/layout/list1"/>
    <dgm:cxn modelId="{A2F9FCDC-7192-409E-BF47-F0267111823B}" type="presParOf" srcId="{6DB47EFB-376F-4AF4-AA48-5A0DA8AE3A26}" destId="{0E60E76D-3D3A-403A-929C-C50F4E0B82D8}" srcOrd="0" destOrd="0" presId="urn:microsoft.com/office/officeart/2005/8/layout/list1"/>
    <dgm:cxn modelId="{FF4D3091-F0DC-4BED-9BBA-BFDE0FC734B4}" type="presParOf" srcId="{0E60E76D-3D3A-403A-929C-C50F4E0B82D8}" destId="{C5F77AEF-1B2D-4A93-B965-6306730DE0D3}" srcOrd="0" destOrd="0" presId="urn:microsoft.com/office/officeart/2005/8/layout/list1"/>
    <dgm:cxn modelId="{31610868-7E3C-4C4F-A028-03965E83506A}" type="presParOf" srcId="{0E60E76D-3D3A-403A-929C-C50F4E0B82D8}" destId="{84575CC4-B711-4582-8603-B1ADFD38899A}" srcOrd="1" destOrd="0" presId="urn:microsoft.com/office/officeart/2005/8/layout/list1"/>
    <dgm:cxn modelId="{640682F5-B830-4F56-B18A-F219CBC9025B}" type="presParOf" srcId="{6DB47EFB-376F-4AF4-AA48-5A0DA8AE3A26}" destId="{EF89652C-E4F4-46DB-8C0A-B1FB262D907D}" srcOrd="1" destOrd="0" presId="urn:microsoft.com/office/officeart/2005/8/layout/list1"/>
    <dgm:cxn modelId="{DA9E3E25-4D0C-450C-B77F-9F0CEC365666}" type="presParOf" srcId="{6DB47EFB-376F-4AF4-AA48-5A0DA8AE3A26}" destId="{70D281E2-9E0A-43C8-8B58-2762302776CB}" srcOrd="2" destOrd="0" presId="urn:microsoft.com/office/officeart/2005/8/layout/list1"/>
    <dgm:cxn modelId="{40F0927C-6F22-4A81-A65F-92E70847865C}" type="presParOf" srcId="{6DB47EFB-376F-4AF4-AA48-5A0DA8AE3A26}" destId="{C6569A7E-0CC4-4754-8A2F-FE531D584FC9}" srcOrd="3" destOrd="0" presId="urn:microsoft.com/office/officeart/2005/8/layout/list1"/>
    <dgm:cxn modelId="{DBA26977-8D08-4DAC-B0E9-21AA685C9435}" type="presParOf" srcId="{6DB47EFB-376F-4AF4-AA48-5A0DA8AE3A26}" destId="{558D4D79-FDD7-464E-90D7-B878035D9E51}" srcOrd="4" destOrd="0" presId="urn:microsoft.com/office/officeart/2005/8/layout/list1"/>
    <dgm:cxn modelId="{8DFA08F8-61C3-4B70-97B8-EE5A9C717E4C}" type="presParOf" srcId="{558D4D79-FDD7-464E-90D7-B878035D9E51}" destId="{1CB2984C-E011-43C8-ABE9-2E9938867C5B}" srcOrd="0" destOrd="0" presId="urn:microsoft.com/office/officeart/2005/8/layout/list1"/>
    <dgm:cxn modelId="{B637C7F9-F6D1-41AF-957A-BD3476A221A7}" type="presParOf" srcId="{558D4D79-FDD7-464E-90D7-B878035D9E51}" destId="{92A09BEF-DB06-474B-AC19-BF9C154CF575}" srcOrd="1" destOrd="0" presId="urn:microsoft.com/office/officeart/2005/8/layout/list1"/>
    <dgm:cxn modelId="{D5ED6D7E-9B22-4456-B5B2-B64E53BCF757}" type="presParOf" srcId="{6DB47EFB-376F-4AF4-AA48-5A0DA8AE3A26}" destId="{67D7CE93-12DB-4766-8B91-E33432F6F990}" srcOrd="5" destOrd="0" presId="urn:microsoft.com/office/officeart/2005/8/layout/list1"/>
    <dgm:cxn modelId="{E85BEDD8-90A5-4419-9AFE-67DE484C6505}" type="presParOf" srcId="{6DB47EFB-376F-4AF4-AA48-5A0DA8AE3A26}" destId="{EF14A29D-3D0A-48D7-8F01-4508380DF027}" srcOrd="6" destOrd="0" presId="urn:microsoft.com/office/officeart/2005/8/layout/list1"/>
    <dgm:cxn modelId="{AC8C36EF-72DE-4793-ACCB-3ADDFD75CC9D}" type="presParOf" srcId="{6DB47EFB-376F-4AF4-AA48-5A0DA8AE3A26}" destId="{73659659-4627-4CEB-A2EA-AE83670633FD}" srcOrd="7" destOrd="0" presId="urn:microsoft.com/office/officeart/2005/8/layout/list1"/>
    <dgm:cxn modelId="{961B3715-4DCA-46D3-BEEF-21C4A119B2B8}" type="presParOf" srcId="{6DB47EFB-376F-4AF4-AA48-5A0DA8AE3A26}" destId="{196547D7-F785-4908-B22A-3866D8A8B435}" srcOrd="8" destOrd="0" presId="urn:microsoft.com/office/officeart/2005/8/layout/list1"/>
    <dgm:cxn modelId="{C7EAC48F-EFDA-4E9D-BB26-FBC8299BCEE1}" type="presParOf" srcId="{196547D7-F785-4908-B22A-3866D8A8B435}" destId="{6841DBB0-10EA-44C3-B3B3-474E03BCA21F}" srcOrd="0" destOrd="0" presId="urn:microsoft.com/office/officeart/2005/8/layout/list1"/>
    <dgm:cxn modelId="{368B175E-A909-453D-B8A5-972249382561}" type="presParOf" srcId="{196547D7-F785-4908-B22A-3866D8A8B435}" destId="{7CC15217-3B05-44E8-8426-0D33DFA7387B}" srcOrd="1" destOrd="0" presId="urn:microsoft.com/office/officeart/2005/8/layout/list1"/>
    <dgm:cxn modelId="{00EE4187-202E-45A3-93C2-2F192A827A47}" type="presParOf" srcId="{6DB47EFB-376F-4AF4-AA48-5A0DA8AE3A26}" destId="{9F91BA07-E06F-4BAB-BA55-38CB36CDC1AC}" srcOrd="9" destOrd="0" presId="urn:microsoft.com/office/officeart/2005/8/layout/list1"/>
    <dgm:cxn modelId="{6A7C758D-0143-4F37-B833-82E562B953BF}" type="presParOf" srcId="{6DB47EFB-376F-4AF4-AA48-5A0DA8AE3A26}" destId="{5C2C58D3-4436-45DC-919A-7E838C9CCA6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48807C-C8DD-4C50-B518-03D95F076C2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A5753C-ADBB-4DFE-B023-E7CC79B94FB2}">
      <dgm:prSet/>
      <dgm:spPr/>
      <dgm:t>
        <a:bodyPr/>
        <a:lstStyle/>
        <a:p>
          <a:r>
            <a:rPr lang="en-US" b="1"/>
            <a:t>Default settings not reviewed:</a:t>
          </a:r>
          <a:r>
            <a:rPr lang="en-US"/>
            <a:t> Using default configurations without reviewing security settings, permissions and default credentials.</a:t>
          </a:r>
        </a:p>
      </dgm:t>
    </dgm:pt>
    <dgm:pt modelId="{75B860CB-446E-470B-B3AC-F095F0E77FC5}" type="parTrans" cxnId="{CB745250-E6F6-4A65-B93B-4028D61D6B15}">
      <dgm:prSet/>
      <dgm:spPr/>
      <dgm:t>
        <a:bodyPr/>
        <a:lstStyle/>
        <a:p>
          <a:endParaRPr lang="en-US"/>
        </a:p>
      </dgm:t>
    </dgm:pt>
    <dgm:pt modelId="{AB3A0F65-BED2-46C5-A79D-71523B9F35A2}" type="sibTrans" cxnId="{CB745250-E6F6-4A65-B93B-4028D61D6B15}">
      <dgm:prSet/>
      <dgm:spPr/>
      <dgm:t>
        <a:bodyPr/>
        <a:lstStyle/>
        <a:p>
          <a:endParaRPr lang="en-US"/>
        </a:p>
      </dgm:t>
    </dgm:pt>
    <dgm:pt modelId="{28AC930E-7501-45F0-A269-7C09C4B1471E}">
      <dgm:prSet/>
      <dgm:spPr/>
      <dgm:t>
        <a:bodyPr/>
        <a:lstStyle/>
        <a:p>
          <a:r>
            <a:rPr lang="en-US" b="1"/>
            <a:t>Lack of secure communication:</a:t>
          </a:r>
          <a:r>
            <a:rPr lang="en-US"/>
            <a:t> Using unencrypted or weakly encrypted communication channels.</a:t>
          </a:r>
        </a:p>
      </dgm:t>
    </dgm:pt>
    <dgm:pt modelId="{FAF14152-F17B-4D40-A31C-0FED5F167D30}" type="parTrans" cxnId="{F618DA94-8CDF-496A-9B16-AA648037ABD2}">
      <dgm:prSet/>
      <dgm:spPr/>
      <dgm:t>
        <a:bodyPr/>
        <a:lstStyle/>
        <a:p>
          <a:endParaRPr lang="en-US"/>
        </a:p>
      </dgm:t>
    </dgm:pt>
    <dgm:pt modelId="{61CC249D-C466-438A-B6EF-79FA25F26FDD}" type="sibTrans" cxnId="{F618DA94-8CDF-496A-9B16-AA648037ABD2}">
      <dgm:prSet/>
      <dgm:spPr/>
      <dgm:t>
        <a:bodyPr/>
        <a:lstStyle/>
        <a:p>
          <a:endParaRPr lang="en-US"/>
        </a:p>
      </dgm:t>
    </dgm:pt>
    <dgm:pt modelId="{4CB53AB6-5C57-4B13-BFDD-63FC71079C00}">
      <dgm:prSet/>
      <dgm:spPr/>
      <dgm:t>
        <a:bodyPr/>
        <a:lstStyle/>
        <a:p>
          <a:r>
            <a:rPr lang="en-US" b="1"/>
            <a:t>Weak or absent access controls:</a:t>
          </a:r>
          <a:r>
            <a:rPr lang="en-US"/>
            <a:t> Allowing unauthorized access to sensitive functionality or data.</a:t>
          </a:r>
        </a:p>
      </dgm:t>
    </dgm:pt>
    <dgm:pt modelId="{23E0B018-C545-4F3D-AF55-9634948CF487}" type="parTrans" cxnId="{4D7A0710-78FC-4FA8-8D7F-C51B96BD7F98}">
      <dgm:prSet/>
      <dgm:spPr/>
      <dgm:t>
        <a:bodyPr/>
        <a:lstStyle/>
        <a:p>
          <a:endParaRPr lang="en-US"/>
        </a:p>
      </dgm:t>
    </dgm:pt>
    <dgm:pt modelId="{BB6BD25F-9C8A-4C21-BBC1-F593FC5087F3}" type="sibTrans" cxnId="{4D7A0710-78FC-4FA8-8D7F-C51B96BD7F98}">
      <dgm:prSet/>
      <dgm:spPr/>
      <dgm:t>
        <a:bodyPr/>
        <a:lstStyle/>
        <a:p>
          <a:endParaRPr lang="en-US"/>
        </a:p>
      </dgm:t>
    </dgm:pt>
    <dgm:pt modelId="{826E4C03-F8CD-4AA5-9D6D-80860C36C04C}">
      <dgm:prSet/>
      <dgm:spPr/>
      <dgm:t>
        <a:bodyPr/>
        <a:lstStyle/>
        <a:p>
          <a:r>
            <a:rPr lang="en-US" b="1"/>
            <a:t>Failure to update or patch:</a:t>
          </a:r>
          <a:r>
            <a:rPr lang="en-US"/>
            <a:t> Not applying necessary security updates or patches to the app or underlying components.</a:t>
          </a:r>
        </a:p>
      </dgm:t>
    </dgm:pt>
    <dgm:pt modelId="{4D027947-6F59-4FA9-935E-992CD714F479}" type="parTrans" cxnId="{B76C5A53-E3A1-493E-8BEA-DD6E0F3CC1D5}">
      <dgm:prSet/>
      <dgm:spPr/>
      <dgm:t>
        <a:bodyPr/>
        <a:lstStyle/>
        <a:p>
          <a:endParaRPr lang="en-US"/>
        </a:p>
      </dgm:t>
    </dgm:pt>
    <dgm:pt modelId="{7C93D2D9-BDA2-4A9D-8927-4C791AA7FF97}" type="sibTrans" cxnId="{B76C5A53-E3A1-493E-8BEA-DD6E0F3CC1D5}">
      <dgm:prSet/>
      <dgm:spPr/>
      <dgm:t>
        <a:bodyPr/>
        <a:lstStyle/>
        <a:p>
          <a:endParaRPr lang="en-US"/>
        </a:p>
      </dgm:t>
    </dgm:pt>
    <dgm:pt modelId="{38DA4F18-9FE3-4BE7-BEDA-28AC73208BE4}">
      <dgm:prSet/>
      <dgm:spPr/>
      <dgm:t>
        <a:bodyPr/>
        <a:lstStyle/>
        <a:p>
          <a:r>
            <a:rPr lang="en-US" b="1"/>
            <a:t>Improper storage of sensitive data:</a:t>
          </a:r>
          <a:r>
            <a:rPr lang="en-US"/>
            <a:t> Storing sensitive data in plain text or weakly protected formats.</a:t>
          </a:r>
        </a:p>
      </dgm:t>
    </dgm:pt>
    <dgm:pt modelId="{B256671B-10EC-44B0-8D3E-4E4863881D3D}" type="parTrans" cxnId="{9F701E01-4503-4FC8-9C81-6805435F5922}">
      <dgm:prSet/>
      <dgm:spPr/>
      <dgm:t>
        <a:bodyPr/>
        <a:lstStyle/>
        <a:p>
          <a:endParaRPr lang="en-US"/>
        </a:p>
      </dgm:t>
    </dgm:pt>
    <dgm:pt modelId="{FE7F735D-027A-4882-9CCF-BB0AA9C76B14}" type="sibTrans" cxnId="{9F701E01-4503-4FC8-9C81-6805435F5922}">
      <dgm:prSet/>
      <dgm:spPr/>
      <dgm:t>
        <a:bodyPr/>
        <a:lstStyle/>
        <a:p>
          <a:endParaRPr lang="en-US"/>
        </a:p>
      </dgm:t>
    </dgm:pt>
    <dgm:pt modelId="{11537051-36BB-4F57-B358-7B6A5D4F3DD0}">
      <dgm:prSet/>
      <dgm:spPr/>
      <dgm:t>
        <a:bodyPr/>
        <a:lstStyle/>
        <a:p>
          <a:r>
            <a:rPr lang="en-US" b="1"/>
            <a:t>Insecure file provider path settings:</a:t>
          </a:r>
          <a:r>
            <a:rPr lang="en-US"/>
            <a:t> a file content provider that was meant for internal application use is exposed to other apps or users, which could potentially compromise sensitive data or allow unauthorized access to application resources.</a:t>
          </a:r>
        </a:p>
      </dgm:t>
    </dgm:pt>
    <dgm:pt modelId="{A61A95DA-F66B-4D23-95B8-8554EA467016}" type="parTrans" cxnId="{ECA2692C-A5A1-4267-934C-99D137D72B90}">
      <dgm:prSet/>
      <dgm:spPr/>
      <dgm:t>
        <a:bodyPr/>
        <a:lstStyle/>
        <a:p>
          <a:endParaRPr lang="en-US"/>
        </a:p>
      </dgm:t>
    </dgm:pt>
    <dgm:pt modelId="{C82CA2FA-1BE8-40AC-9204-1F7B424F76C1}" type="sibTrans" cxnId="{ECA2692C-A5A1-4267-934C-99D137D72B90}">
      <dgm:prSet/>
      <dgm:spPr/>
      <dgm:t>
        <a:bodyPr/>
        <a:lstStyle/>
        <a:p>
          <a:endParaRPr lang="en-US"/>
        </a:p>
      </dgm:t>
    </dgm:pt>
    <dgm:pt modelId="{264D4F42-CF86-441B-A210-F09619B147E5}">
      <dgm:prSet/>
      <dgm:spPr/>
      <dgm:t>
        <a:bodyPr/>
        <a:lstStyle/>
        <a:p>
          <a:r>
            <a:rPr lang="en-US" b="1"/>
            <a:t>Exported activities</a:t>
          </a:r>
          <a:r>
            <a:rPr lang="en-US"/>
            <a:t>: an activity that is meant for internal application use is exported and/or browsable, which exposes an additional attack surface.</a:t>
          </a:r>
        </a:p>
      </dgm:t>
    </dgm:pt>
    <dgm:pt modelId="{A4DA1A25-9DC4-4A0A-A0C9-0C00AC2B2744}" type="parTrans" cxnId="{6AB21ADA-4597-4AEA-A511-C0C246F32268}">
      <dgm:prSet/>
      <dgm:spPr/>
      <dgm:t>
        <a:bodyPr/>
        <a:lstStyle/>
        <a:p>
          <a:endParaRPr lang="en-US"/>
        </a:p>
      </dgm:t>
    </dgm:pt>
    <dgm:pt modelId="{A2CF4F11-A42C-4373-B353-D0FC6BEB5DDE}" type="sibTrans" cxnId="{6AB21ADA-4597-4AEA-A511-C0C246F32268}">
      <dgm:prSet/>
      <dgm:spPr/>
      <dgm:t>
        <a:bodyPr/>
        <a:lstStyle/>
        <a:p>
          <a:endParaRPr lang="en-US"/>
        </a:p>
      </dgm:t>
    </dgm:pt>
    <dgm:pt modelId="{3A087641-987F-465F-9D58-879B6713AE88}" type="pres">
      <dgm:prSet presAssocID="{7148807C-C8DD-4C50-B518-03D95F076C22}" presName="root" presStyleCnt="0">
        <dgm:presLayoutVars>
          <dgm:dir/>
          <dgm:resizeHandles val="exact"/>
        </dgm:presLayoutVars>
      </dgm:prSet>
      <dgm:spPr/>
    </dgm:pt>
    <dgm:pt modelId="{3571E5FE-F016-49D2-92A9-26BADDB64922}" type="pres">
      <dgm:prSet presAssocID="{A2A5753C-ADBB-4DFE-B023-E7CC79B94FB2}" presName="compNode" presStyleCnt="0"/>
      <dgm:spPr/>
    </dgm:pt>
    <dgm:pt modelId="{07BE4A99-F26C-4345-A199-23F71DCBC8E5}" type="pres">
      <dgm:prSet presAssocID="{A2A5753C-ADBB-4DFE-B023-E7CC79B94FB2}" presName="bgRect" presStyleLbl="bgShp" presStyleIdx="0" presStyleCnt="7"/>
      <dgm:spPr/>
    </dgm:pt>
    <dgm:pt modelId="{75839C3B-19F7-4B0E-91CA-2785F29E34F9}" type="pres">
      <dgm:prSet presAssocID="{A2A5753C-ADBB-4DFE-B023-E7CC79B94FB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37E272A1-45AA-4C96-9B66-DA5A2FC33EA6}" type="pres">
      <dgm:prSet presAssocID="{A2A5753C-ADBB-4DFE-B023-E7CC79B94FB2}" presName="spaceRect" presStyleCnt="0"/>
      <dgm:spPr/>
    </dgm:pt>
    <dgm:pt modelId="{39193550-B134-416A-BC3B-12147BBFE5D1}" type="pres">
      <dgm:prSet presAssocID="{A2A5753C-ADBB-4DFE-B023-E7CC79B94FB2}" presName="parTx" presStyleLbl="revTx" presStyleIdx="0" presStyleCnt="7">
        <dgm:presLayoutVars>
          <dgm:chMax val="0"/>
          <dgm:chPref val="0"/>
        </dgm:presLayoutVars>
      </dgm:prSet>
      <dgm:spPr/>
    </dgm:pt>
    <dgm:pt modelId="{124AE3A7-0EBC-4B16-B4E8-829E61C2D632}" type="pres">
      <dgm:prSet presAssocID="{AB3A0F65-BED2-46C5-A79D-71523B9F35A2}" presName="sibTrans" presStyleCnt="0"/>
      <dgm:spPr/>
    </dgm:pt>
    <dgm:pt modelId="{65E227E6-F6F2-4582-A2F0-E81F8AB717DA}" type="pres">
      <dgm:prSet presAssocID="{28AC930E-7501-45F0-A269-7C09C4B1471E}" presName="compNode" presStyleCnt="0"/>
      <dgm:spPr/>
    </dgm:pt>
    <dgm:pt modelId="{8D552AD5-D27B-480F-B3F9-CD1CD4BB70E0}" type="pres">
      <dgm:prSet presAssocID="{28AC930E-7501-45F0-A269-7C09C4B1471E}" presName="bgRect" presStyleLbl="bgShp" presStyleIdx="1" presStyleCnt="7"/>
      <dgm:spPr/>
    </dgm:pt>
    <dgm:pt modelId="{1AA3C1BA-6877-4CA6-B384-99C0DFE2DC23}" type="pres">
      <dgm:prSet presAssocID="{28AC930E-7501-45F0-A269-7C09C4B14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05294019-1692-40CD-A005-1366328D1C79}" type="pres">
      <dgm:prSet presAssocID="{28AC930E-7501-45F0-A269-7C09C4B1471E}" presName="spaceRect" presStyleCnt="0"/>
      <dgm:spPr/>
    </dgm:pt>
    <dgm:pt modelId="{8089ABA6-26AC-41F3-9B98-595B622CB6E9}" type="pres">
      <dgm:prSet presAssocID="{28AC930E-7501-45F0-A269-7C09C4B1471E}" presName="parTx" presStyleLbl="revTx" presStyleIdx="1" presStyleCnt="7">
        <dgm:presLayoutVars>
          <dgm:chMax val="0"/>
          <dgm:chPref val="0"/>
        </dgm:presLayoutVars>
      </dgm:prSet>
      <dgm:spPr/>
    </dgm:pt>
    <dgm:pt modelId="{63D5CEAB-F04C-444C-BDC4-C4BD53E9473C}" type="pres">
      <dgm:prSet presAssocID="{61CC249D-C466-438A-B6EF-79FA25F26FDD}" presName="sibTrans" presStyleCnt="0"/>
      <dgm:spPr/>
    </dgm:pt>
    <dgm:pt modelId="{006B5993-765B-4E15-8EBB-18FCFABF3565}" type="pres">
      <dgm:prSet presAssocID="{4CB53AB6-5C57-4B13-BFDD-63FC71079C00}" presName="compNode" presStyleCnt="0"/>
      <dgm:spPr/>
    </dgm:pt>
    <dgm:pt modelId="{A80CEE7B-ACD9-4E90-85C0-F0758243752D}" type="pres">
      <dgm:prSet presAssocID="{4CB53AB6-5C57-4B13-BFDD-63FC71079C00}" presName="bgRect" presStyleLbl="bgShp" presStyleIdx="2" presStyleCnt="7"/>
      <dgm:spPr/>
    </dgm:pt>
    <dgm:pt modelId="{D887D772-6AA3-473A-8B09-6C50D6406739}" type="pres">
      <dgm:prSet presAssocID="{4CB53AB6-5C57-4B13-BFDD-63FC71079C0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558222C1-1116-43D1-8E48-E29A6A00B2C9}" type="pres">
      <dgm:prSet presAssocID="{4CB53AB6-5C57-4B13-BFDD-63FC71079C00}" presName="spaceRect" presStyleCnt="0"/>
      <dgm:spPr/>
    </dgm:pt>
    <dgm:pt modelId="{A6717CA4-8980-45AE-9945-1098BFD15989}" type="pres">
      <dgm:prSet presAssocID="{4CB53AB6-5C57-4B13-BFDD-63FC71079C00}" presName="parTx" presStyleLbl="revTx" presStyleIdx="2" presStyleCnt="7">
        <dgm:presLayoutVars>
          <dgm:chMax val="0"/>
          <dgm:chPref val="0"/>
        </dgm:presLayoutVars>
      </dgm:prSet>
      <dgm:spPr/>
    </dgm:pt>
    <dgm:pt modelId="{832E6A91-AEA8-4DC2-9612-5DA93D079E50}" type="pres">
      <dgm:prSet presAssocID="{BB6BD25F-9C8A-4C21-BBC1-F593FC5087F3}" presName="sibTrans" presStyleCnt="0"/>
      <dgm:spPr/>
    </dgm:pt>
    <dgm:pt modelId="{F0684BCA-1EB3-4E05-8F75-226CFA533701}" type="pres">
      <dgm:prSet presAssocID="{826E4C03-F8CD-4AA5-9D6D-80860C36C04C}" presName="compNode" presStyleCnt="0"/>
      <dgm:spPr/>
    </dgm:pt>
    <dgm:pt modelId="{B1497FE4-E059-4E00-80D8-9E4EF9293588}" type="pres">
      <dgm:prSet presAssocID="{826E4C03-F8CD-4AA5-9D6D-80860C36C04C}" presName="bgRect" presStyleLbl="bgShp" presStyleIdx="3" presStyleCnt="7"/>
      <dgm:spPr/>
    </dgm:pt>
    <dgm:pt modelId="{A0AB6D2E-5C9A-47D4-8756-193775087D21}" type="pres">
      <dgm:prSet presAssocID="{826E4C03-F8CD-4AA5-9D6D-80860C36C04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A414D15-3B8D-4F93-B02E-DEEAF4E6D9EC}" type="pres">
      <dgm:prSet presAssocID="{826E4C03-F8CD-4AA5-9D6D-80860C36C04C}" presName="spaceRect" presStyleCnt="0"/>
      <dgm:spPr/>
    </dgm:pt>
    <dgm:pt modelId="{9D66EAD0-6D2E-4493-9570-5F49B5A06EDE}" type="pres">
      <dgm:prSet presAssocID="{826E4C03-F8CD-4AA5-9D6D-80860C36C04C}" presName="parTx" presStyleLbl="revTx" presStyleIdx="3" presStyleCnt="7">
        <dgm:presLayoutVars>
          <dgm:chMax val="0"/>
          <dgm:chPref val="0"/>
        </dgm:presLayoutVars>
      </dgm:prSet>
      <dgm:spPr/>
    </dgm:pt>
    <dgm:pt modelId="{55B2C1C2-C793-466B-9257-78C06168B69B}" type="pres">
      <dgm:prSet presAssocID="{7C93D2D9-BDA2-4A9D-8927-4C791AA7FF97}" presName="sibTrans" presStyleCnt="0"/>
      <dgm:spPr/>
    </dgm:pt>
    <dgm:pt modelId="{25D4DF54-F130-42DF-80B0-C53B643ADE25}" type="pres">
      <dgm:prSet presAssocID="{38DA4F18-9FE3-4BE7-BEDA-28AC73208BE4}" presName="compNode" presStyleCnt="0"/>
      <dgm:spPr/>
    </dgm:pt>
    <dgm:pt modelId="{8D0FEB1C-5EDB-4217-918A-E2F5DEF5591A}" type="pres">
      <dgm:prSet presAssocID="{38DA4F18-9FE3-4BE7-BEDA-28AC73208BE4}" presName="bgRect" presStyleLbl="bgShp" presStyleIdx="4" presStyleCnt="7"/>
      <dgm:spPr/>
    </dgm:pt>
    <dgm:pt modelId="{B8513DAD-AEA4-49C8-905A-2FC87101E24C}" type="pres">
      <dgm:prSet presAssocID="{38DA4F18-9FE3-4BE7-BEDA-28AC73208BE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redder"/>
        </a:ext>
      </dgm:extLst>
    </dgm:pt>
    <dgm:pt modelId="{BB08B29B-FA7B-4A80-A4B3-55601A4AC8EB}" type="pres">
      <dgm:prSet presAssocID="{38DA4F18-9FE3-4BE7-BEDA-28AC73208BE4}" presName="spaceRect" presStyleCnt="0"/>
      <dgm:spPr/>
    </dgm:pt>
    <dgm:pt modelId="{E0A73E64-4EE7-4C7F-967A-16856E637A2E}" type="pres">
      <dgm:prSet presAssocID="{38DA4F18-9FE3-4BE7-BEDA-28AC73208BE4}" presName="parTx" presStyleLbl="revTx" presStyleIdx="4" presStyleCnt="7">
        <dgm:presLayoutVars>
          <dgm:chMax val="0"/>
          <dgm:chPref val="0"/>
        </dgm:presLayoutVars>
      </dgm:prSet>
      <dgm:spPr/>
    </dgm:pt>
    <dgm:pt modelId="{DFE7D744-58BD-44DE-BED6-DD29C897F421}" type="pres">
      <dgm:prSet presAssocID="{FE7F735D-027A-4882-9CCF-BB0AA9C76B14}" presName="sibTrans" presStyleCnt="0"/>
      <dgm:spPr/>
    </dgm:pt>
    <dgm:pt modelId="{0F0E252D-4036-49B0-ACC2-24DADC2A0672}" type="pres">
      <dgm:prSet presAssocID="{11537051-36BB-4F57-B358-7B6A5D4F3DD0}" presName="compNode" presStyleCnt="0"/>
      <dgm:spPr/>
    </dgm:pt>
    <dgm:pt modelId="{7F75C7FA-1718-47CA-9632-FEB6AF6F8342}" type="pres">
      <dgm:prSet presAssocID="{11537051-36BB-4F57-B358-7B6A5D4F3DD0}" presName="bgRect" presStyleLbl="bgShp" presStyleIdx="5" presStyleCnt="7"/>
      <dgm:spPr/>
    </dgm:pt>
    <dgm:pt modelId="{D29FFEDE-5502-4CD3-913A-B1A4F3006B33}" type="pres">
      <dgm:prSet presAssocID="{11537051-36BB-4F57-B358-7B6A5D4F3DD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owser Window"/>
        </a:ext>
      </dgm:extLst>
    </dgm:pt>
    <dgm:pt modelId="{F59EF871-F4FB-44EB-A6E3-83F92AC611CD}" type="pres">
      <dgm:prSet presAssocID="{11537051-36BB-4F57-B358-7B6A5D4F3DD0}" presName="spaceRect" presStyleCnt="0"/>
      <dgm:spPr/>
    </dgm:pt>
    <dgm:pt modelId="{48F83092-022C-4046-8946-41A49170EABF}" type="pres">
      <dgm:prSet presAssocID="{11537051-36BB-4F57-B358-7B6A5D4F3DD0}" presName="parTx" presStyleLbl="revTx" presStyleIdx="5" presStyleCnt="7">
        <dgm:presLayoutVars>
          <dgm:chMax val="0"/>
          <dgm:chPref val="0"/>
        </dgm:presLayoutVars>
      </dgm:prSet>
      <dgm:spPr/>
    </dgm:pt>
    <dgm:pt modelId="{8F842F14-D5E4-435D-8A18-E907C08ADB98}" type="pres">
      <dgm:prSet presAssocID="{C82CA2FA-1BE8-40AC-9204-1F7B424F76C1}" presName="sibTrans" presStyleCnt="0"/>
      <dgm:spPr/>
    </dgm:pt>
    <dgm:pt modelId="{41AE8F8F-AFFD-4B7D-A81C-50E69FE04394}" type="pres">
      <dgm:prSet presAssocID="{264D4F42-CF86-441B-A210-F09619B147E5}" presName="compNode" presStyleCnt="0"/>
      <dgm:spPr/>
    </dgm:pt>
    <dgm:pt modelId="{14F672C5-9D7E-47F7-8B58-FAA5756EDBE9}" type="pres">
      <dgm:prSet presAssocID="{264D4F42-CF86-441B-A210-F09619B147E5}" presName="bgRect" presStyleLbl="bgShp" presStyleIdx="6" presStyleCnt="7"/>
      <dgm:spPr/>
    </dgm:pt>
    <dgm:pt modelId="{2FC00362-C384-488C-9FCC-06746990CEF0}" type="pres">
      <dgm:prSet presAssocID="{264D4F42-CF86-441B-A210-F09619B147E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ownload"/>
        </a:ext>
      </dgm:extLst>
    </dgm:pt>
    <dgm:pt modelId="{BD576DB0-12D2-4307-AF4E-156B2FE35863}" type="pres">
      <dgm:prSet presAssocID="{264D4F42-CF86-441B-A210-F09619B147E5}" presName="spaceRect" presStyleCnt="0"/>
      <dgm:spPr/>
    </dgm:pt>
    <dgm:pt modelId="{C0BCB3C9-ED62-4BE1-BB3C-02BB67156AA5}" type="pres">
      <dgm:prSet presAssocID="{264D4F42-CF86-441B-A210-F09619B147E5}" presName="parTx" presStyleLbl="revTx" presStyleIdx="6" presStyleCnt="7">
        <dgm:presLayoutVars>
          <dgm:chMax val="0"/>
          <dgm:chPref val="0"/>
        </dgm:presLayoutVars>
      </dgm:prSet>
      <dgm:spPr/>
    </dgm:pt>
  </dgm:ptLst>
  <dgm:cxnLst>
    <dgm:cxn modelId="{9F701E01-4503-4FC8-9C81-6805435F5922}" srcId="{7148807C-C8DD-4C50-B518-03D95F076C22}" destId="{38DA4F18-9FE3-4BE7-BEDA-28AC73208BE4}" srcOrd="4" destOrd="0" parTransId="{B256671B-10EC-44B0-8D3E-4E4863881D3D}" sibTransId="{FE7F735D-027A-4882-9CCF-BB0AA9C76B14}"/>
    <dgm:cxn modelId="{9DD33D07-8D11-4293-A7AD-EBF31F7333BF}" type="presOf" srcId="{4CB53AB6-5C57-4B13-BFDD-63FC71079C00}" destId="{A6717CA4-8980-45AE-9945-1098BFD15989}" srcOrd="0" destOrd="0" presId="urn:microsoft.com/office/officeart/2018/2/layout/IconVerticalSolidList"/>
    <dgm:cxn modelId="{4D7A0710-78FC-4FA8-8D7F-C51B96BD7F98}" srcId="{7148807C-C8DD-4C50-B518-03D95F076C22}" destId="{4CB53AB6-5C57-4B13-BFDD-63FC71079C00}" srcOrd="2" destOrd="0" parTransId="{23E0B018-C545-4F3D-AF55-9634948CF487}" sibTransId="{BB6BD25F-9C8A-4C21-BBC1-F593FC5087F3}"/>
    <dgm:cxn modelId="{ECA2692C-A5A1-4267-934C-99D137D72B90}" srcId="{7148807C-C8DD-4C50-B518-03D95F076C22}" destId="{11537051-36BB-4F57-B358-7B6A5D4F3DD0}" srcOrd="5" destOrd="0" parTransId="{A61A95DA-F66B-4D23-95B8-8554EA467016}" sibTransId="{C82CA2FA-1BE8-40AC-9204-1F7B424F76C1}"/>
    <dgm:cxn modelId="{C777B534-2391-4033-9025-8418140BE3C8}" type="presOf" srcId="{826E4C03-F8CD-4AA5-9D6D-80860C36C04C}" destId="{9D66EAD0-6D2E-4493-9570-5F49B5A06EDE}" srcOrd="0" destOrd="0" presId="urn:microsoft.com/office/officeart/2018/2/layout/IconVerticalSolidList"/>
    <dgm:cxn modelId="{1F542B39-3D2E-439A-BDC6-3A424189C1AB}" type="presOf" srcId="{A2A5753C-ADBB-4DFE-B023-E7CC79B94FB2}" destId="{39193550-B134-416A-BC3B-12147BBFE5D1}" srcOrd="0" destOrd="0" presId="urn:microsoft.com/office/officeart/2018/2/layout/IconVerticalSolidList"/>
    <dgm:cxn modelId="{CB745250-E6F6-4A65-B93B-4028D61D6B15}" srcId="{7148807C-C8DD-4C50-B518-03D95F076C22}" destId="{A2A5753C-ADBB-4DFE-B023-E7CC79B94FB2}" srcOrd="0" destOrd="0" parTransId="{75B860CB-446E-470B-B3AC-F095F0E77FC5}" sibTransId="{AB3A0F65-BED2-46C5-A79D-71523B9F35A2}"/>
    <dgm:cxn modelId="{B76C5A53-E3A1-493E-8BEA-DD6E0F3CC1D5}" srcId="{7148807C-C8DD-4C50-B518-03D95F076C22}" destId="{826E4C03-F8CD-4AA5-9D6D-80860C36C04C}" srcOrd="3" destOrd="0" parTransId="{4D027947-6F59-4FA9-935E-992CD714F479}" sibTransId="{7C93D2D9-BDA2-4A9D-8927-4C791AA7FF97}"/>
    <dgm:cxn modelId="{0360F075-74C0-401F-BB93-2EBB1F9C2A14}" type="presOf" srcId="{38DA4F18-9FE3-4BE7-BEDA-28AC73208BE4}" destId="{E0A73E64-4EE7-4C7F-967A-16856E637A2E}" srcOrd="0" destOrd="0" presId="urn:microsoft.com/office/officeart/2018/2/layout/IconVerticalSolidList"/>
    <dgm:cxn modelId="{51988A58-AFEB-4506-A952-00546A2AC047}" type="presOf" srcId="{28AC930E-7501-45F0-A269-7C09C4B1471E}" destId="{8089ABA6-26AC-41F3-9B98-595B622CB6E9}" srcOrd="0" destOrd="0" presId="urn:microsoft.com/office/officeart/2018/2/layout/IconVerticalSolidList"/>
    <dgm:cxn modelId="{F618DA94-8CDF-496A-9B16-AA648037ABD2}" srcId="{7148807C-C8DD-4C50-B518-03D95F076C22}" destId="{28AC930E-7501-45F0-A269-7C09C4B1471E}" srcOrd="1" destOrd="0" parTransId="{FAF14152-F17B-4D40-A31C-0FED5F167D30}" sibTransId="{61CC249D-C466-438A-B6EF-79FA25F26FDD}"/>
    <dgm:cxn modelId="{EA46F4C0-FE56-4616-BCF2-9148C8A83D3C}" type="presOf" srcId="{11537051-36BB-4F57-B358-7B6A5D4F3DD0}" destId="{48F83092-022C-4046-8946-41A49170EABF}" srcOrd="0" destOrd="0" presId="urn:microsoft.com/office/officeart/2018/2/layout/IconVerticalSolidList"/>
    <dgm:cxn modelId="{6AB21ADA-4597-4AEA-A511-C0C246F32268}" srcId="{7148807C-C8DD-4C50-B518-03D95F076C22}" destId="{264D4F42-CF86-441B-A210-F09619B147E5}" srcOrd="6" destOrd="0" parTransId="{A4DA1A25-9DC4-4A0A-A0C9-0C00AC2B2744}" sibTransId="{A2CF4F11-A42C-4373-B353-D0FC6BEB5DDE}"/>
    <dgm:cxn modelId="{A51F87E1-35D4-4B2B-A83D-BB86852CE842}" type="presOf" srcId="{264D4F42-CF86-441B-A210-F09619B147E5}" destId="{C0BCB3C9-ED62-4BE1-BB3C-02BB67156AA5}" srcOrd="0" destOrd="0" presId="urn:microsoft.com/office/officeart/2018/2/layout/IconVerticalSolidList"/>
    <dgm:cxn modelId="{F55C39FF-45F2-4440-BCC1-449B6093BE2F}" type="presOf" srcId="{7148807C-C8DD-4C50-B518-03D95F076C22}" destId="{3A087641-987F-465F-9D58-879B6713AE88}" srcOrd="0" destOrd="0" presId="urn:microsoft.com/office/officeart/2018/2/layout/IconVerticalSolidList"/>
    <dgm:cxn modelId="{D9554323-19E1-4E0D-B860-5D2A28783906}" type="presParOf" srcId="{3A087641-987F-465F-9D58-879B6713AE88}" destId="{3571E5FE-F016-49D2-92A9-26BADDB64922}" srcOrd="0" destOrd="0" presId="urn:microsoft.com/office/officeart/2018/2/layout/IconVerticalSolidList"/>
    <dgm:cxn modelId="{03772808-E983-44E3-A766-98F5BFE1B549}" type="presParOf" srcId="{3571E5FE-F016-49D2-92A9-26BADDB64922}" destId="{07BE4A99-F26C-4345-A199-23F71DCBC8E5}" srcOrd="0" destOrd="0" presId="urn:microsoft.com/office/officeart/2018/2/layout/IconVerticalSolidList"/>
    <dgm:cxn modelId="{C4213BE8-A42B-4911-9131-F91711B6D5E5}" type="presParOf" srcId="{3571E5FE-F016-49D2-92A9-26BADDB64922}" destId="{75839C3B-19F7-4B0E-91CA-2785F29E34F9}" srcOrd="1" destOrd="0" presId="urn:microsoft.com/office/officeart/2018/2/layout/IconVerticalSolidList"/>
    <dgm:cxn modelId="{407A4C7E-5858-4829-B4A5-3C4DFAF0B41A}" type="presParOf" srcId="{3571E5FE-F016-49D2-92A9-26BADDB64922}" destId="{37E272A1-45AA-4C96-9B66-DA5A2FC33EA6}" srcOrd="2" destOrd="0" presId="urn:microsoft.com/office/officeart/2018/2/layout/IconVerticalSolidList"/>
    <dgm:cxn modelId="{F075DABC-1C57-4DFC-8DED-B13F07D5D6C4}" type="presParOf" srcId="{3571E5FE-F016-49D2-92A9-26BADDB64922}" destId="{39193550-B134-416A-BC3B-12147BBFE5D1}" srcOrd="3" destOrd="0" presId="urn:microsoft.com/office/officeart/2018/2/layout/IconVerticalSolidList"/>
    <dgm:cxn modelId="{B5EC4A90-8F02-4BA6-ADFD-6D7AAABBAD81}" type="presParOf" srcId="{3A087641-987F-465F-9D58-879B6713AE88}" destId="{124AE3A7-0EBC-4B16-B4E8-829E61C2D632}" srcOrd="1" destOrd="0" presId="urn:microsoft.com/office/officeart/2018/2/layout/IconVerticalSolidList"/>
    <dgm:cxn modelId="{D59995DB-216A-433E-A7ED-C40E31C227E6}" type="presParOf" srcId="{3A087641-987F-465F-9D58-879B6713AE88}" destId="{65E227E6-F6F2-4582-A2F0-E81F8AB717DA}" srcOrd="2" destOrd="0" presId="urn:microsoft.com/office/officeart/2018/2/layout/IconVerticalSolidList"/>
    <dgm:cxn modelId="{2F4C3EC1-4929-4B31-B8FA-C14B977FC7E5}" type="presParOf" srcId="{65E227E6-F6F2-4582-A2F0-E81F8AB717DA}" destId="{8D552AD5-D27B-480F-B3F9-CD1CD4BB70E0}" srcOrd="0" destOrd="0" presId="urn:microsoft.com/office/officeart/2018/2/layout/IconVerticalSolidList"/>
    <dgm:cxn modelId="{BDA6600F-D2DE-4899-BAE3-5013D55265D0}" type="presParOf" srcId="{65E227E6-F6F2-4582-A2F0-E81F8AB717DA}" destId="{1AA3C1BA-6877-4CA6-B384-99C0DFE2DC23}" srcOrd="1" destOrd="0" presId="urn:microsoft.com/office/officeart/2018/2/layout/IconVerticalSolidList"/>
    <dgm:cxn modelId="{F9EBE8D4-DA08-4F25-8D59-B0EE121FD0AB}" type="presParOf" srcId="{65E227E6-F6F2-4582-A2F0-E81F8AB717DA}" destId="{05294019-1692-40CD-A005-1366328D1C79}" srcOrd="2" destOrd="0" presId="urn:microsoft.com/office/officeart/2018/2/layout/IconVerticalSolidList"/>
    <dgm:cxn modelId="{0D6FF87C-4355-45E1-90A7-C2DE214EA489}" type="presParOf" srcId="{65E227E6-F6F2-4582-A2F0-E81F8AB717DA}" destId="{8089ABA6-26AC-41F3-9B98-595B622CB6E9}" srcOrd="3" destOrd="0" presId="urn:microsoft.com/office/officeart/2018/2/layout/IconVerticalSolidList"/>
    <dgm:cxn modelId="{93A197D2-D8F4-47BA-BCD3-194B83E4A961}" type="presParOf" srcId="{3A087641-987F-465F-9D58-879B6713AE88}" destId="{63D5CEAB-F04C-444C-BDC4-C4BD53E9473C}" srcOrd="3" destOrd="0" presId="urn:microsoft.com/office/officeart/2018/2/layout/IconVerticalSolidList"/>
    <dgm:cxn modelId="{C8A5D1D4-BA98-467A-8D74-CAAE83FE9A86}" type="presParOf" srcId="{3A087641-987F-465F-9D58-879B6713AE88}" destId="{006B5993-765B-4E15-8EBB-18FCFABF3565}" srcOrd="4" destOrd="0" presId="urn:microsoft.com/office/officeart/2018/2/layout/IconVerticalSolidList"/>
    <dgm:cxn modelId="{3DFCB656-729E-45E1-8F8B-0C8241CC202D}" type="presParOf" srcId="{006B5993-765B-4E15-8EBB-18FCFABF3565}" destId="{A80CEE7B-ACD9-4E90-85C0-F0758243752D}" srcOrd="0" destOrd="0" presId="urn:microsoft.com/office/officeart/2018/2/layout/IconVerticalSolidList"/>
    <dgm:cxn modelId="{2791BE14-4235-4CB4-8A13-4A92509E581B}" type="presParOf" srcId="{006B5993-765B-4E15-8EBB-18FCFABF3565}" destId="{D887D772-6AA3-473A-8B09-6C50D6406739}" srcOrd="1" destOrd="0" presId="urn:microsoft.com/office/officeart/2018/2/layout/IconVerticalSolidList"/>
    <dgm:cxn modelId="{1C66511C-A432-4DC5-9CA3-17CF91BC5A40}" type="presParOf" srcId="{006B5993-765B-4E15-8EBB-18FCFABF3565}" destId="{558222C1-1116-43D1-8E48-E29A6A00B2C9}" srcOrd="2" destOrd="0" presId="urn:microsoft.com/office/officeart/2018/2/layout/IconVerticalSolidList"/>
    <dgm:cxn modelId="{2F7E5636-7672-49EF-ADFB-CDFA62D5335B}" type="presParOf" srcId="{006B5993-765B-4E15-8EBB-18FCFABF3565}" destId="{A6717CA4-8980-45AE-9945-1098BFD15989}" srcOrd="3" destOrd="0" presId="urn:microsoft.com/office/officeart/2018/2/layout/IconVerticalSolidList"/>
    <dgm:cxn modelId="{B6526269-DEDF-45FC-A7AD-40356B6738FD}" type="presParOf" srcId="{3A087641-987F-465F-9D58-879B6713AE88}" destId="{832E6A91-AEA8-4DC2-9612-5DA93D079E50}" srcOrd="5" destOrd="0" presId="urn:microsoft.com/office/officeart/2018/2/layout/IconVerticalSolidList"/>
    <dgm:cxn modelId="{47C36C63-6479-4A22-90A6-F2232E2073CC}" type="presParOf" srcId="{3A087641-987F-465F-9D58-879B6713AE88}" destId="{F0684BCA-1EB3-4E05-8F75-226CFA533701}" srcOrd="6" destOrd="0" presId="urn:microsoft.com/office/officeart/2018/2/layout/IconVerticalSolidList"/>
    <dgm:cxn modelId="{DE7073C1-DCD2-474C-B45E-2552B92EC19B}" type="presParOf" srcId="{F0684BCA-1EB3-4E05-8F75-226CFA533701}" destId="{B1497FE4-E059-4E00-80D8-9E4EF9293588}" srcOrd="0" destOrd="0" presId="urn:microsoft.com/office/officeart/2018/2/layout/IconVerticalSolidList"/>
    <dgm:cxn modelId="{5C72FE33-3180-49C7-A716-BC065457E11C}" type="presParOf" srcId="{F0684BCA-1EB3-4E05-8F75-226CFA533701}" destId="{A0AB6D2E-5C9A-47D4-8756-193775087D21}" srcOrd="1" destOrd="0" presId="urn:microsoft.com/office/officeart/2018/2/layout/IconVerticalSolidList"/>
    <dgm:cxn modelId="{3C8E5749-FEC7-4A00-9919-6336BA506B5F}" type="presParOf" srcId="{F0684BCA-1EB3-4E05-8F75-226CFA533701}" destId="{BA414D15-3B8D-4F93-B02E-DEEAF4E6D9EC}" srcOrd="2" destOrd="0" presId="urn:microsoft.com/office/officeart/2018/2/layout/IconVerticalSolidList"/>
    <dgm:cxn modelId="{F56C36BD-4FD5-42E6-8AEF-2A6E493EF086}" type="presParOf" srcId="{F0684BCA-1EB3-4E05-8F75-226CFA533701}" destId="{9D66EAD0-6D2E-4493-9570-5F49B5A06EDE}" srcOrd="3" destOrd="0" presId="urn:microsoft.com/office/officeart/2018/2/layout/IconVerticalSolidList"/>
    <dgm:cxn modelId="{85B8B708-9DAB-4B0C-B50E-2FBEA57AFBB6}" type="presParOf" srcId="{3A087641-987F-465F-9D58-879B6713AE88}" destId="{55B2C1C2-C793-466B-9257-78C06168B69B}" srcOrd="7" destOrd="0" presId="urn:microsoft.com/office/officeart/2018/2/layout/IconVerticalSolidList"/>
    <dgm:cxn modelId="{1971D455-4963-4D2D-9CE0-60D971608DFE}" type="presParOf" srcId="{3A087641-987F-465F-9D58-879B6713AE88}" destId="{25D4DF54-F130-42DF-80B0-C53B643ADE25}" srcOrd="8" destOrd="0" presId="urn:microsoft.com/office/officeart/2018/2/layout/IconVerticalSolidList"/>
    <dgm:cxn modelId="{ED7517BB-9B63-417D-B985-C95099C17667}" type="presParOf" srcId="{25D4DF54-F130-42DF-80B0-C53B643ADE25}" destId="{8D0FEB1C-5EDB-4217-918A-E2F5DEF5591A}" srcOrd="0" destOrd="0" presId="urn:microsoft.com/office/officeart/2018/2/layout/IconVerticalSolidList"/>
    <dgm:cxn modelId="{A969A008-4E31-4205-BD77-426BC192A071}" type="presParOf" srcId="{25D4DF54-F130-42DF-80B0-C53B643ADE25}" destId="{B8513DAD-AEA4-49C8-905A-2FC87101E24C}" srcOrd="1" destOrd="0" presId="urn:microsoft.com/office/officeart/2018/2/layout/IconVerticalSolidList"/>
    <dgm:cxn modelId="{4608BA20-C5C0-43C6-A163-AFB548C64364}" type="presParOf" srcId="{25D4DF54-F130-42DF-80B0-C53B643ADE25}" destId="{BB08B29B-FA7B-4A80-A4B3-55601A4AC8EB}" srcOrd="2" destOrd="0" presId="urn:microsoft.com/office/officeart/2018/2/layout/IconVerticalSolidList"/>
    <dgm:cxn modelId="{3C500E3D-D88C-46EF-870E-751F8E9509F8}" type="presParOf" srcId="{25D4DF54-F130-42DF-80B0-C53B643ADE25}" destId="{E0A73E64-4EE7-4C7F-967A-16856E637A2E}" srcOrd="3" destOrd="0" presId="urn:microsoft.com/office/officeart/2018/2/layout/IconVerticalSolidList"/>
    <dgm:cxn modelId="{87DC4508-7A6B-4BE1-A90C-DDE8268709EA}" type="presParOf" srcId="{3A087641-987F-465F-9D58-879B6713AE88}" destId="{DFE7D744-58BD-44DE-BED6-DD29C897F421}" srcOrd="9" destOrd="0" presId="urn:microsoft.com/office/officeart/2018/2/layout/IconVerticalSolidList"/>
    <dgm:cxn modelId="{CF7A5BC7-7E3C-4A6D-B3D3-428FF33C676D}" type="presParOf" srcId="{3A087641-987F-465F-9D58-879B6713AE88}" destId="{0F0E252D-4036-49B0-ACC2-24DADC2A0672}" srcOrd="10" destOrd="0" presId="urn:microsoft.com/office/officeart/2018/2/layout/IconVerticalSolidList"/>
    <dgm:cxn modelId="{4C3FC68C-3E3C-497F-9A5C-7A847EBAC8B7}" type="presParOf" srcId="{0F0E252D-4036-49B0-ACC2-24DADC2A0672}" destId="{7F75C7FA-1718-47CA-9632-FEB6AF6F8342}" srcOrd="0" destOrd="0" presId="urn:microsoft.com/office/officeart/2018/2/layout/IconVerticalSolidList"/>
    <dgm:cxn modelId="{83A5117B-0F5D-498B-9C46-5FF4E7CD782F}" type="presParOf" srcId="{0F0E252D-4036-49B0-ACC2-24DADC2A0672}" destId="{D29FFEDE-5502-4CD3-913A-B1A4F3006B33}" srcOrd="1" destOrd="0" presId="urn:microsoft.com/office/officeart/2018/2/layout/IconVerticalSolidList"/>
    <dgm:cxn modelId="{1F1901DE-F7EF-4B34-9A11-16EC97B24E24}" type="presParOf" srcId="{0F0E252D-4036-49B0-ACC2-24DADC2A0672}" destId="{F59EF871-F4FB-44EB-A6E3-83F92AC611CD}" srcOrd="2" destOrd="0" presId="urn:microsoft.com/office/officeart/2018/2/layout/IconVerticalSolidList"/>
    <dgm:cxn modelId="{9DF93545-FECD-4A74-B456-D0C65BB27ACA}" type="presParOf" srcId="{0F0E252D-4036-49B0-ACC2-24DADC2A0672}" destId="{48F83092-022C-4046-8946-41A49170EABF}" srcOrd="3" destOrd="0" presId="urn:microsoft.com/office/officeart/2018/2/layout/IconVerticalSolidList"/>
    <dgm:cxn modelId="{29A28A34-258B-4F16-88A2-A0B82EA0D803}" type="presParOf" srcId="{3A087641-987F-465F-9D58-879B6713AE88}" destId="{8F842F14-D5E4-435D-8A18-E907C08ADB98}" srcOrd="11" destOrd="0" presId="urn:microsoft.com/office/officeart/2018/2/layout/IconVerticalSolidList"/>
    <dgm:cxn modelId="{30D7CDC9-EADF-4EC1-9962-3C57B836C1A8}" type="presParOf" srcId="{3A087641-987F-465F-9D58-879B6713AE88}" destId="{41AE8F8F-AFFD-4B7D-A81C-50E69FE04394}" srcOrd="12" destOrd="0" presId="urn:microsoft.com/office/officeart/2018/2/layout/IconVerticalSolidList"/>
    <dgm:cxn modelId="{7A37CE1F-BF3A-4900-B837-E173AF01C1D8}" type="presParOf" srcId="{41AE8F8F-AFFD-4B7D-A81C-50E69FE04394}" destId="{14F672C5-9D7E-47F7-8B58-FAA5756EDBE9}" srcOrd="0" destOrd="0" presId="urn:microsoft.com/office/officeart/2018/2/layout/IconVerticalSolidList"/>
    <dgm:cxn modelId="{F4487B5D-8316-4F7D-A0D4-F96A57F61109}" type="presParOf" srcId="{41AE8F8F-AFFD-4B7D-A81C-50E69FE04394}" destId="{2FC00362-C384-488C-9FCC-06746990CEF0}" srcOrd="1" destOrd="0" presId="urn:microsoft.com/office/officeart/2018/2/layout/IconVerticalSolidList"/>
    <dgm:cxn modelId="{11A339A5-A51D-4501-B0EA-6184C668BAAA}" type="presParOf" srcId="{41AE8F8F-AFFD-4B7D-A81C-50E69FE04394}" destId="{BD576DB0-12D2-4307-AF4E-156B2FE35863}" srcOrd="2" destOrd="0" presId="urn:microsoft.com/office/officeart/2018/2/layout/IconVerticalSolidList"/>
    <dgm:cxn modelId="{0AE89211-8ABF-43EB-B5F9-7695FE16B56C}" type="presParOf" srcId="{41AE8F8F-AFFD-4B7D-A81C-50E69FE04394}" destId="{C0BCB3C9-ED62-4BE1-BB3C-02BB67156A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EA510-8C98-4F38-875C-8AD901D89684}">
      <dsp:nvSpPr>
        <dsp:cNvPr id="0" name=""/>
        <dsp:cNvSpPr/>
      </dsp:nvSpPr>
      <dsp:spPr>
        <a:xfrm>
          <a:off x="898829" y="288"/>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E9742-05A7-4A43-9C62-8C312FFE6284}">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2B1FF0-E78D-453F-99DC-17A679636957}">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Overview, vulnerabilities in software </a:t>
          </a:r>
        </a:p>
      </dsp:txBody>
      <dsp:txXfrm>
        <a:off x="578678" y="1313725"/>
        <a:ext cx="1641796" cy="656718"/>
      </dsp:txXfrm>
    </dsp:sp>
    <dsp:sp modelId="{4D9EB0EB-3D39-4C0F-B98C-59E50D3A0E9C}">
      <dsp:nvSpPr>
        <dsp:cNvPr id="0" name=""/>
        <dsp:cNvSpPr/>
      </dsp:nvSpPr>
      <dsp:spPr>
        <a:xfrm>
          <a:off x="2827940" y="288"/>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8DD30-0CD0-46AD-8CBC-EFC489A8253E}">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C2CDB-8C11-4E1C-9E00-608C698C922D}">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System administration</a:t>
          </a:r>
        </a:p>
      </dsp:txBody>
      <dsp:txXfrm>
        <a:off x="2507790" y="1313725"/>
        <a:ext cx="1641796" cy="656718"/>
      </dsp:txXfrm>
    </dsp:sp>
    <dsp:sp modelId="{61D7C140-5A35-4B54-B480-F6F1F3F40304}">
      <dsp:nvSpPr>
        <dsp:cNvPr id="0" name=""/>
        <dsp:cNvSpPr/>
      </dsp:nvSpPr>
      <dsp:spPr>
        <a:xfrm>
          <a:off x="4757051" y="288"/>
          <a:ext cx="1001496" cy="100149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B8DB3-8813-4472-8609-9F033965495E}">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00D70-3F9C-44E4-9302-64C6A6B245B7}">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Complex Network Architectures</a:t>
          </a:r>
        </a:p>
      </dsp:txBody>
      <dsp:txXfrm>
        <a:off x="4436901" y="1313725"/>
        <a:ext cx="1641796" cy="656718"/>
      </dsp:txXfrm>
    </dsp:sp>
    <dsp:sp modelId="{2CA4A439-7230-4700-9749-80C81CC49C1D}">
      <dsp:nvSpPr>
        <dsp:cNvPr id="0" name=""/>
        <dsp:cNvSpPr/>
      </dsp:nvSpPr>
      <dsp:spPr>
        <a:xfrm>
          <a:off x="6686163" y="288"/>
          <a:ext cx="1001496" cy="1001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6A12C-72F5-4350-AD83-9BFF4A98B66D}">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F128F-9F27-4D80-81CA-932938E4C972}">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Open Access to Organizational Data</a:t>
          </a:r>
        </a:p>
      </dsp:txBody>
      <dsp:txXfrm>
        <a:off x="6366012" y="1313725"/>
        <a:ext cx="1641796" cy="656718"/>
      </dsp:txXfrm>
    </dsp:sp>
    <dsp:sp modelId="{0D81AB18-5E0C-4099-B0D6-743264981D81}">
      <dsp:nvSpPr>
        <dsp:cNvPr id="0" name=""/>
        <dsp:cNvSpPr/>
      </dsp:nvSpPr>
      <dsp:spPr>
        <a:xfrm>
          <a:off x="8615274" y="288"/>
          <a:ext cx="1001496" cy="100149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6EAD6-508B-47BE-AD61-66880EB7DA56}">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246490-20DE-4DCC-8489-E2B4EDA3DB6E}">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Weak Authentication</a:t>
          </a:r>
        </a:p>
      </dsp:txBody>
      <dsp:txXfrm>
        <a:off x="8295124" y="1313725"/>
        <a:ext cx="1641796" cy="656718"/>
      </dsp:txXfrm>
    </dsp:sp>
    <dsp:sp modelId="{E61D020D-1987-4CA4-AD67-28B3919DC88C}">
      <dsp:nvSpPr>
        <dsp:cNvPr id="0" name=""/>
        <dsp:cNvSpPr/>
      </dsp:nvSpPr>
      <dsp:spPr>
        <a:xfrm>
          <a:off x="3792496" y="2380893"/>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3306A-8D32-4FC9-A386-24EC85C3A118}">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0C8D0E-528B-4213-9D60-3633053F02BC}">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Unprotected Broadband communications</a:t>
          </a:r>
        </a:p>
      </dsp:txBody>
      <dsp:txXfrm>
        <a:off x="3472345" y="3694331"/>
        <a:ext cx="1641796" cy="656718"/>
      </dsp:txXfrm>
    </dsp:sp>
    <dsp:sp modelId="{A067E015-8771-4602-9A6A-38C7CB1C6B77}">
      <dsp:nvSpPr>
        <dsp:cNvPr id="0" name=""/>
        <dsp:cNvSpPr/>
      </dsp:nvSpPr>
      <dsp:spPr>
        <a:xfrm>
          <a:off x="5721607" y="2380893"/>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A016A-838C-4CD8-9FF3-61346CF9BEB6}">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C1537-93E1-4F1D-9F4C-593224D94C07}">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Cyber Security Safeguards.</a:t>
          </a:r>
        </a:p>
      </dsp:txBody>
      <dsp:txXfrm>
        <a:off x="5401457" y="3694331"/>
        <a:ext cx="1641796" cy="656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8588B-0FB2-417D-89D7-08476DCE2C17}">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A0F13-4F95-44CD-BCCB-19DB416058D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Security misconfigurations can have significant technical impacts on mobile apps, including:</a:t>
          </a:r>
        </a:p>
      </dsp:txBody>
      <dsp:txXfrm>
        <a:off x="0" y="531"/>
        <a:ext cx="10515600" cy="870055"/>
      </dsp:txXfrm>
    </dsp:sp>
    <dsp:sp modelId="{479686B2-EEEB-40A1-BFBA-BF90A6B4A68A}">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35375-3704-4680-9194-A4CEBB8B86E1}">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Unauthorized access to sensitive data</a:t>
          </a:r>
          <a:r>
            <a:rPr lang="en-US" sz="2100" kern="1200"/>
            <a:t>: Misconfigurations may allow attackers to access sensitive information, such as user credentials, personal data, or confidential business data.</a:t>
          </a:r>
        </a:p>
      </dsp:txBody>
      <dsp:txXfrm>
        <a:off x="0" y="870586"/>
        <a:ext cx="10515600" cy="870055"/>
      </dsp:txXfrm>
    </dsp:sp>
    <dsp:sp modelId="{0F7A4F2F-A5B9-4D90-8905-0F2924019534}">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44F92-7F39-4809-999E-418827A0A97D}">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Account hijacking or impersonation:</a:t>
          </a:r>
          <a:r>
            <a:rPr lang="en-US" sz="2100" kern="1200"/>
            <a:t> Weak or misconfigured authentication mechanisms can lead to account takeover or impersonation of legitimate users.</a:t>
          </a:r>
        </a:p>
      </dsp:txBody>
      <dsp:txXfrm>
        <a:off x="0" y="1740641"/>
        <a:ext cx="10515600" cy="870055"/>
      </dsp:txXfrm>
    </dsp:sp>
    <dsp:sp modelId="{A1B15943-FA78-44B2-8225-BB3F78E909F3}">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D8E60-8A16-4F28-A45A-685103634717}">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Data breaches:</a:t>
          </a:r>
          <a:r>
            <a:rPr lang="en-US" sz="2100" kern="1200"/>
            <a:t> Inadequate security configurations may result in data breaches, exposing sensitive data to unauthorized individuals.</a:t>
          </a:r>
        </a:p>
      </dsp:txBody>
      <dsp:txXfrm>
        <a:off x="0" y="2610696"/>
        <a:ext cx="10515600" cy="870055"/>
      </dsp:txXfrm>
    </dsp:sp>
    <dsp:sp modelId="{1F078542-8643-4C3C-8B40-CD389046B4D2}">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105B5-774B-4323-A96F-84C6AF3DA75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Compromise of backend systems:</a:t>
          </a:r>
          <a:r>
            <a:rPr lang="en-US" sz="2100" kern="1200"/>
            <a:t> Misconfigurations in the mobile app can provide attackers with a foothold to compromise the backend systems or infrastructure.</a:t>
          </a:r>
        </a:p>
      </dsp:txBody>
      <dsp:txXfrm>
        <a:off x="0" y="3480751"/>
        <a:ext cx="10515600" cy="8700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71240-5055-494D-8B8D-96AF4B0117C4}">
      <dsp:nvSpPr>
        <dsp:cNvPr id="0" name=""/>
        <dsp:cNvSpPr/>
      </dsp:nvSpPr>
      <dsp:spPr>
        <a:xfrm>
          <a:off x="0" y="54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E0457-2E3E-4A81-B84E-0759087CF2B1}">
      <dsp:nvSpPr>
        <dsp:cNvPr id="0" name=""/>
        <dsp:cNvSpPr/>
      </dsp:nvSpPr>
      <dsp:spPr>
        <a:xfrm>
          <a:off x="0" y="548"/>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Security misconfigurations can have severe business impacts, including:</a:t>
          </a:r>
        </a:p>
      </dsp:txBody>
      <dsp:txXfrm>
        <a:off x="0" y="548"/>
        <a:ext cx="10515600" cy="898270"/>
      </dsp:txXfrm>
    </dsp:sp>
    <dsp:sp modelId="{95FAD22C-25AB-4180-80AE-EDAB7838933D}">
      <dsp:nvSpPr>
        <dsp:cNvPr id="0" name=""/>
        <dsp:cNvSpPr/>
      </dsp:nvSpPr>
      <dsp:spPr>
        <a:xfrm>
          <a:off x="0" y="89881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47FA-3A0D-4291-8DAC-E91C3ECA531F}">
      <dsp:nvSpPr>
        <dsp:cNvPr id="0" name=""/>
        <dsp:cNvSpPr/>
      </dsp:nvSpPr>
      <dsp:spPr>
        <a:xfrm>
          <a:off x="0" y="898818"/>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Financial loss:</a:t>
          </a:r>
          <a:r>
            <a:rPr lang="en-US" sz="2000" kern="1200"/>
            <a:t> Breaches resulting from security misconfigurations can lead to financial losses, including legal penalties, regulatory fines, and damage to the organization’s reputation.</a:t>
          </a:r>
        </a:p>
      </dsp:txBody>
      <dsp:txXfrm>
        <a:off x="0" y="898818"/>
        <a:ext cx="10515600" cy="898270"/>
      </dsp:txXfrm>
    </dsp:sp>
    <dsp:sp modelId="{8A409C56-DE2D-4DF0-8722-E217C469EB68}">
      <dsp:nvSpPr>
        <dsp:cNvPr id="0" name=""/>
        <dsp:cNvSpPr/>
      </dsp:nvSpPr>
      <dsp:spPr>
        <a:xfrm>
          <a:off x="0" y="179708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2A2BF-78A4-4B18-A7FB-553C180B0B76}">
      <dsp:nvSpPr>
        <dsp:cNvPr id="0" name=""/>
        <dsp:cNvSpPr/>
      </dsp:nvSpPr>
      <dsp:spPr>
        <a:xfrm>
          <a:off x="0" y="1797089"/>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Data loss or theft:</a:t>
          </a:r>
          <a:r>
            <a:rPr lang="en-US" sz="2000" kern="1200"/>
            <a:t> Misconfigurations can result in the loss or theft of sensitive data, leading to legal and financial consequences.</a:t>
          </a:r>
        </a:p>
      </dsp:txBody>
      <dsp:txXfrm>
        <a:off x="0" y="1797089"/>
        <a:ext cx="10515600" cy="898270"/>
      </dsp:txXfrm>
    </dsp:sp>
    <dsp:sp modelId="{E2BF4CF8-345D-4CC3-B048-B9AFA31EDC5F}">
      <dsp:nvSpPr>
        <dsp:cNvPr id="0" name=""/>
        <dsp:cNvSpPr/>
      </dsp:nvSpPr>
      <dsp:spPr>
        <a:xfrm>
          <a:off x="0" y="269535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5581E-6538-4C09-86ED-32CCAC908D03}">
      <dsp:nvSpPr>
        <dsp:cNvPr id="0" name=""/>
        <dsp:cNvSpPr/>
      </dsp:nvSpPr>
      <dsp:spPr>
        <a:xfrm>
          <a:off x="0" y="2695359"/>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Downtime and disruption:</a:t>
          </a:r>
          <a:r>
            <a:rPr lang="en-US" sz="2000" kern="1200"/>
            <a:t> Exploitation of security misconfigurations can lead to app downtime, service disruption, or compromised functionality, affecting user experience and business operations.</a:t>
          </a:r>
        </a:p>
      </dsp:txBody>
      <dsp:txXfrm>
        <a:off x="0" y="2695359"/>
        <a:ext cx="10515600" cy="898270"/>
      </dsp:txXfrm>
    </dsp:sp>
    <dsp:sp modelId="{C7786630-FE5A-4078-A2FD-CA2226DEA4B5}">
      <dsp:nvSpPr>
        <dsp:cNvPr id="0" name=""/>
        <dsp:cNvSpPr/>
      </dsp:nvSpPr>
      <dsp:spPr>
        <a:xfrm>
          <a:off x="0" y="359363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FC513-46C6-4064-9E5E-210A930065C8}">
      <dsp:nvSpPr>
        <dsp:cNvPr id="0" name=""/>
        <dsp:cNvSpPr/>
      </dsp:nvSpPr>
      <dsp:spPr>
        <a:xfrm>
          <a:off x="0" y="3593630"/>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Damage to brand reputation:</a:t>
          </a:r>
          <a:r>
            <a:rPr lang="en-US" sz="2000" kern="1200"/>
            <a:t> Publicly disclosed security incidents can damage the organization’s reputation, leading to loss of customer trust and potential loss of business.</a:t>
          </a:r>
        </a:p>
      </dsp:txBody>
      <dsp:txXfrm>
        <a:off x="0" y="3593630"/>
        <a:ext cx="10515600" cy="898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99F85-0C8E-4AF0-84C9-F298BCE95394}">
      <dsp:nvSpPr>
        <dsp:cNvPr id="0" name=""/>
        <dsp:cNvSpPr/>
      </dsp:nvSpPr>
      <dsp:spPr>
        <a:xfrm>
          <a:off x="842" y="632719"/>
          <a:ext cx="3285155" cy="19710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Least privilege access control</a:t>
          </a:r>
        </a:p>
      </dsp:txBody>
      <dsp:txXfrm>
        <a:off x="842" y="632719"/>
        <a:ext cx="3285155" cy="1971093"/>
      </dsp:txXfrm>
    </dsp:sp>
    <dsp:sp modelId="{5D721231-C8D6-40B7-A553-A45496FC03CC}">
      <dsp:nvSpPr>
        <dsp:cNvPr id="0" name=""/>
        <dsp:cNvSpPr/>
      </dsp:nvSpPr>
      <dsp:spPr>
        <a:xfrm>
          <a:off x="3614513" y="632719"/>
          <a:ext cx="3285155" cy="197109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Regular system audits and hardening</a:t>
          </a:r>
        </a:p>
      </dsp:txBody>
      <dsp:txXfrm>
        <a:off x="3614513" y="632719"/>
        <a:ext cx="3285155" cy="1971093"/>
      </dsp:txXfrm>
    </dsp:sp>
    <dsp:sp modelId="{5FD9C897-07A7-45AB-A6B3-E5EC785565A4}">
      <dsp:nvSpPr>
        <dsp:cNvPr id="0" name=""/>
        <dsp:cNvSpPr/>
      </dsp:nvSpPr>
      <dsp:spPr>
        <a:xfrm>
          <a:off x="1807678" y="2932328"/>
          <a:ext cx="3285155" cy="197109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Security training for administrators</a:t>
          </a:r>
        </a:p>
      </dsp:txBody>
      <dsp:txXfrm>
        <a:off x="1807678" y="2932328"/>
        <a:ext cx="3285155" cy="19710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5E106-2788-41CC-8599-692CF200A3F9}">
      <dsp:nvSpPr>
        <dsp:cNvPr id="0" name=""/>
        <dsp:cNvSpPr/>
      </dsp:nvSpPr>
      <dsp:spPr>
        <a:xfrm>
          <a:off x="0" y="2659"/>
          <a:ext cx="10515600" cy="3967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1D6FD-4DF6-4571-A7CE-FDAEA8F051BB}">
      <dsp:nvSpPr>
        <dsp:cNvPr id="0" name=""/>
        <dsp:cNvSpPr/>
      </dsp:nvSpPr>
      <dsp:spPr>
        <a:xfrm>
          <a:off x="120026" y="91935"/>
          <a:ext cx="218443" cy="218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1DE120-37C4-4F69-A904-927B2F3C6C98}">
      <dsp:nvSpPr>
        <dsp:cNvPr id="0" name=""/>
        <dsp:cNvSpPr/>
      </dsp:nvSpPr>
      <dsp:spPr>
        <a:xfrm>
          <a:off x="458496" y="265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Secure default configurations</a:t>
          </a:r>
          <a:r>
            <a:rPr lang="en-US" sz="1400" kern="1200"/>
            <a:t>: Ensure that default settings and configurations are properly secured and do not expose sensitive information or provide unnecessary permissions.</a:t>
          </a:r>
        </a:p>
      </dsp:txBody>
      <dsp:txXfrm>
        <a:off x="458496" y="2659"/>
        <a:ext cx="10029563" cy="446380"/>
      </dsp:txXfrm>
    </dsp:sp>
    <dsp:sp modelId="{2A2CFB71-3A82-44C9-866F-815FAB505CA3}">
      <dsp:nvSpPr>
        <dsp:cNvPr id="0" name=""/>
        <dsp:cNvSpPr/>
      </dsp:nvSpPr>
      <dsp:spPr>
        <a:xfrm>
          <a:off x="0" y="560634"/>
          <a:ext cx="10515600" cy="3967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A3504-F502-499D-A76D-10DB5F868D3A}">
      <dsp:nvSpPr>
        <dsp:cNvPr id="0" name=""/>
        <dsp:cNvSpPr/>
      </dsp:nvSpPr>
      <dsp:spPr>
        <a:xfrm>
          <a:off x="120026" y="649910"/>
          <a:ext cx="218443" cy="218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2C0FED-DC38-44FD-9799-8FCABDE75A7A}">
      <dsp:nvSpPr>
        <dsp:cNvPr id="0" name=""/>
        <dsp:cNvSpPr/>
      </dsp:nvSpPr>
      <dsp:spPr>
        <a:xfrm>
          <a:off x="458496" y="56063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Default credentials:</a:t>
          </a:r>
          <a:r>
            <a:rPr lang="en-US" sz="1400" kern="1200"/>
            <a:t> Refrain from using hardcoded default credentials.</a:t>
          </a:r>
        </a:p>
      </dsp:txBody>
      <dsp:txXfrm>
        <a:off x="458496" y="560634"/>
        <a:ext cx="10029563" cy="446380"/>
      </dsp:txXfrm>
    </dsp:sp>
    <dsp:sp modelId="{105A3E7F-8F8F-4DB1-A3D5-E900895EC9F4}">
      <dsp:nvSpPr>
        <dsp:cNvPr id="0" name=""/>
        <dsp:cNvSpPr/>
      </dsp:nvSpPr>
      <dsp:spPr>
        <a:xfrm>
          <a:off x="0" y="1118609"/>
          <a:ext cx="10515600" cy="3967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89B02-7651-47D9-BDFA-956D1859C850}">
      <dsp:nvSpPr>
        <dsp:cNvPr id="0" name=""/>
        <dsp:cNvSpPr/>
      </dsp:nvSpPr>
      <dsp:spPr>
        <a:xfrm>
          <a:off x="120026" y="1207885"/>
          <a:ext cx="218443" cy="218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124C3-0469-4D01-8716-B1F9693284A8}">
      <dsp:nvSpPr>
        <dsp:cNvPr id="0" name=""/>
        <dsp:cNvSpPr/>
      </dsp:nvSpPr>
      <dsp:spPr>
        <a:xfrm>
          <a:off x="458496" y="111860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Insecure permissions:</a:t>
          </a:r>
          <a:r>
            <a:rPr lang="en-US" sz="1400" kern="1200"/>
            <a:t> Avoid storing application files with overly permissive permissions like world-readable and/or world-writable.</a:t>
          </a:r>
        </a:p>
      </dsp:txBody>
      <dsp:txXfrm>
        <a:off x="458496" y="1118609"/>
        <a:ext cx="10029563" cy="446380"/>
      </dsp:txXfrm>
    </dsp:sp>
    <dsp:sp modelId="{179645FF-3778-4214-84B5-FC991FDAA3D9}">
      <dsp:nvSpPr>
        <dsp:cNvPr id="0" name=""/>
        <dsp:cNvSpPr/>
      </dsp:nvSpPr>
      <dsp:spPr>
        <a:xfrm>
          <a:off x="0" y="1676584"/>
          <a:ext cx="10515600" cy="3967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6784C-C2F1-4C7E-8D83-8A596AC76A7C}">
      <dsp:nvSpPr>
        <dsp:cNvPr id="0" name=""/>
        <dsp:cNvSpPr/>
      </dsp:nvSpPr>
      <dsp:spPr>
        <a:xfrm>
          <a:off x="120026" y="1765860"/>
          <a:ext cx="218443" cy="218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B4AC9-1244-496B-8885-FB0E10DFB13B}">
      <dsp:nvSpPr>
        <dsp:cNvPr id="0" name=""/>
        <dsp:cNvSpPr/>
      </dsp:nvSpPr>
      <dsp:spPr>
        <a:xfrm>
          <a:off x="458496" y="167658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Least privilege principle:</a:t>
          </a:r>
          <a:r>
            <a:rPr lang="en-US" sz="1400" kern="1200"/>
            <a:t> Request only the permissions necessary for the proper functioning of the application</a:t>
          </a:r>
        </a:p>
      </dsp:txBody>
      <dsp:txXfrm>
        <a:off x="458496" y="1676584"/>
        <a:ext cx="10029563" cy="446380"/>
      </dsp:txXfrm>
    </dsp:sp>
    <dsp:sp modelId="{B8C5F10F-4F3A-492D-A16F-0FE9D74DCD65}">
      <dsp:nvSpPr>
        <dsp:cNvPr id="0" name=""/>
        <dsp:cNvSpPr/>
      </dsp:nvSpPr>
      <dsp:spPr>
        <a:xfrm>
          <a:off x="0" y="2234559"/>
          <a:ext cx="10515600" cy="3967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33581-94BE-43FF-BC66-5A1D4818BC4D}">
      <dsp:nvSpPr>
        <dsp:cNvPr id="0" name=""/>
        <dsp:cNvSpPr/>
      </dsp:nvSpPr>
      <dsp:spPr>
        <a:xfrm>
          <a:off x="120026" y="2323835"/>
          <a:ext cx="218443" cy="2182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04EE9-FE4F-4C2B-9A99-58542D40E150}">
      <dsp:nvSpPr>
        <dsp:cNvPr id="0" name=""/>
        <dsp:cNvSpPr/>
      </dsp:nvSpPr>
      <dsp:spPr>
        <a:xfrm>
          <a:off x="458496" y="223455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Secure network configuration</a:t>
          </a:r>
          <a:r>
            <a:rPr lang="en-US" sz="1400" kern="1200"/>
            <a:t>: Disallow cleartext traffic and use certificate pinning when possible.</a:t>
          </a:r>
        </a:p>
      </dsp:txBody>
      <dsp:txXfrm>
        <a:off x="458496" y="2234559"/>
        <a:ext cx="10029563" cy="446380"/>
      </dsp:txXfrm>
    </dsp:sp>
    <dsp:sp modelId="{88FC456B-5B4E-493B-88B4-755B7FD0B734}">
      <dsp:nvSpPr>
        <dsp:cNvPr id="0" name=""/>
        <dsp:cNvSpPr/>
      </dsp:nvSpPr>
      <dsp:spPr>
        <a:xfrm>
          <a:off x="0" y="2792534"/>
          <a:ext cx="10515600" cy="3967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35D8A-E5A4-4ABE-B97E-25D8B04C9C5E}">
      <dsp:nvSpPr>
        <dsp:cNvPr id="0" name=""/>
        <dsp:cNvSpPr/>
      </dsp:nvSpPr>
      <dsp:spPr>
        <a:xfrm>
          <a:off x="120026" y="2881810"/>
          <a:ext cx="218443" cy="2182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E698B0-0EB1-4B5B-AA65-8B68C7DEBDE6}">
      <dsp:nvSpPr>
        <dsp:cNvPr id="0" name=""/>
        <dsp:cNvSpPr/>
      </dsp:nvSpPr>
      <dsp:spPr>
        <a:xfrm>
          <a:off x="458496" y="279253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Disable Debugging: </a:t>
          </a:r>
          <a:r>
            <a:rPr lang="en-US" sz="1400" kern="1200"/>
            <a:t>Disable debugging features in the production version of the app.</a:t>
          </a:r>
        </a:p>
      </dsp:txBody>
      <dsp:txXfrm>
        <a:off x="458496" y="2792534"/>
        <a:ext cx="10029563" cy="446380"/>
      </dsp:txXfrm>
    </dsp:sp>
    <dsp:sp modelId="{CB7EAA0B-281C-4DF6-9576-C6771D83742C}">
      <dsp:nvSpPr>
        <dsp:cNvPr id="0" name=""/>
        <dsp:cNvSpPr/>
      </dsp:nvSpPr>
      <dsp:spPr>
        <a:xfrm>
          <a:off x="0" y="3350509"/>
          <a:ext cx="10515600" cy="3967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9F9B9-680A-4072-BC42-CE9981538622}">
      <dsp:nvSpPr>
        <dsp:cNvPr id="0" name=""/>
        <dsp:cNvSpPr/>
      </dsp:nvSpPr>
      <dsp:spPr>
        <a:xfrm>
          <a:off x="120026" y="3439785"/>
          <a:ext cx="218443" cy="2182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3D227-C089-42B9-8A17-FEB01779ECE9}">
      <dsp:nvSpPr>
        <dsp:cNvPr id="0" name=""/>
        <dsp:cNvSpPr/>
      </dsp:nvSpPr>
      <dsp:spPr>
        <a:xfrm>
          <a:off x="458496" y="335050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Disable backup mode (Android):</a:t>
          </a:r>
          <a:r>
            <a:rPr lang="en-US" sz="1400" kern="1200"/>
            <a:t> By disabling backup mode on Android devices, you prevent the inclusion of app data in the device’s backup, ensuring that sensitive data from the app is not stored in the device backup.</a:t>
          </a:r>
        </a:p>
      </dsp:txBody>
      <dsp:txXfrm>
        <a:off x="458496" y="3350509"/>
        <a:ext cx="10029563" cy="446380"/>
      </dsp:txXfrm>
    </dsp:sp>
    <dsp:sp modelId="{5841C617-93AE-4220-8267-045F059C4F52}">
      <dsp:nvSpPr>
        <dsp:cNvPr id="0" name=""/>
        <dsp:cNvSpPr/>
      </dsp:nvSpPr>
      <dsp:spPr>
        <a:xfrm>
          <a:off x="0" y="3908484"/>
          <a:ext cx="10515600" cy="3967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24D8F9-E581-489E-92BA-CA9D4A17A246}">
      <dsp:nvSpPr>
        <dsp:cNvPr id="0" name=""/>
        <dsp:cNvSpPr/>
      </dsp:nvSpPr>
      <dsp:spPr>
        <a:xfrm>
          <a:off x="120026" y="3997760"/>
          <a:ext cx="218443" cy="2182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2D3692-E334-46B1-ADFE-F15F58199A1A}">
      <dsp:nvSpPr>
        <dsp:cNvPr id="0" name=""/>
        <dsp:cNvSpPr/>
      </dsp:nvSpPr>
      <dsp:spPr>
        <a:xfrm>
          <a:off x="458496" y="390848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i="1" kern="1200"/>
            <a:t>Limit application attack surface by only exporting activities, content providers and services that are necessary to be exported</a:t>
          </a:r>
          <a:endParaRPr lang="en-US" sz="1400" kern="1200"/>
        </a:p>
      </dsp:txBody>
      <dsp:txXfrm>
        <a:off x="458496" y="3908484"/>
        <a:ext cx="10029563" cy="446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D151B-B877-4E40-94C3-29E54C7EDE05}">
      <dsp:nvSpPr>
        <dsp:cNvPr id="0" name=""/>
        <dsp:cNvSpPr/>
      </dsp:nvSpPr>
      <dsp:spPr>
        <a:xfrm>
          <a:off x="3735" y="429100"/>
          <a:ext cx="2022288" cy="283120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Authenticate the user</a:t>
          </a:r>
          <a:r>
            <a:rPr lang="en-US" sz="1200" kern="1200"/>
            <a:t>: using a computer login (username + password)</a:t>
          </a:r>
        </a:p>
      </dsp:txBody>
      <dsp:txXfrm>
        <a:off x="3735" y="1504958"/>
        <a:ext cx="2022288" cy="1698722"/>
      </dsp:txXfrm>
    </dsp:sp>
    <dsp:sp modelId="{1A5ED174-7A83-4150-86FF-159A67E67AD2}">
      <dsp:nvSpPr>
        <dsp:cNvPr id="0" name=""/>
        <dsp:cNvSpPr/>
      </dsp:nvSpPr>
      <dsp:spPr>
        <a:xfrm>
          <a:off x="590198" y="712220"/>
          <a:ext cx="849361" cy="84936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1</a:t>
          </a:r>
        </a:p>
      </dsp:txBody>
      <dsp:txXfrm>
        <a:off x="714584" y="836606"/>
        <a:ext cx="600589" cy="600589"/>
      </dsp:txXfrm>
    </dsp:sp>
    <dsp:sp modelId="{B6C103ED-4EE4-472A-BBAA-02EDE06D68A5}">
      <dsp:nvSpPr>
        <dsp:cNvPr id="0" name=""/>
        <dsp:cNvSpPr/>
      </dsp:nvSpPr>
      <dsp:spPr>
        <a:xfrm>
          <a:off x="3735" y="3260232"/>
          <a:ext cx="2022288"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53AFF-6AB8-4BCA-8939-86E60F59B6CE}">
      <dsp:nvSpPr>
        <dsp:cNvPr id="0" name=""/>
        <dsp:cNvSpPr/>
      </dsp:nvSpPr>
      <dsp:spPr>
        <a:xfrm>
          <a:off x="2228252" y="429100"/>
          <a:ext cx="2022288" cy="2831204"/>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Check the user’s permissions:</a:t>
          </a:r>
          <a:r>
            <a:rPr lang="en-US" sz="1200" kern="1200"/>
            <a:t> using Active Directory or a similar Lightweight Directory Access Protocol (LDAP)</a:t>
          </a:r>
        </a:p>
      </dsp:txBody>
      <dsp:txXfrm>
        <a:off x="2228252" y="1504958"/>
        <a:ext cx="2022288" cy="1698722"/>
      </dsp:txXfrm>
    </dsp:sp>
    <dsp:sp modelId="{A0C3A64A-B834-438F-BF84-9D7EE99AE410}">
      <dsp:nvSpPr>
        <dsp:cNvPr id="0" name=""/>
        <dsp:cNvSpPr/>
      </dsp:nvSpPr>
      <dsp:spPr>
        <a:xfrm>
          <a:off x="2814716" y="712220"/>
          <a:ext cx="849361" cy="849361"/>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2</a:t>
          </a:r>
        </a:p>
      </dsp:txBody>
      <dsp:txXfrm>
        <a:off x="2939102" y="836606"/>
        <a:ext cx="600589" cy="600589"/>
      </dsp:txXfrm>
    </dsp:sp>
    <dsp:sp modelId="{B7073517-2320-4D77-B662-E9A946D874CC}">
      <dsp:nvSpPr>
        <dsp:cNvPr id="0" name=""/>
        <dsp:cNvSpPr/>
      </dsp:nvSpPr>
      <dsp:spPr>
        <a:xfrm>
          <a:off x="2228252" y="3260232"/>
          <a:ext cx="2022288"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5A3F0-8423-4D44-A7D7-C18255FB4BCD}">
      <dsp:nvSpPr>
        <dsp:cNvPr id="0" name=""/>
        <dsp:cNvSpPr/>
      </dsp:nvSpPr>
      <dsp:spPr>
        <a:xfrm>
          <a:off x="4452770" y="429100"/>
          <a:ext cx="2022288" cy="283120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Enable communication with authorized network resources</a:t>
          </a:r>
          <a:r>
            <a:rPr lang="en-US" sz="1200" kern="1200"/>
            <a:t> (servers, printers, etc.)</a:t>
          </a:r>
        </a:p>
      </dsp:txBody>
      <dsp:txXfrm>
        <a:off x="4452770" y="1504958"/>
        <a:ext cx="2022288" cy="1698722"/>
      </dsp:txXfrm>
    </dsp:sp>
    <dsp:sp modelId="{E3CC84EF-1224-483C-BA16-445B5AF03EBC}">
      <dsp:nvSpPr>
        <dsp:cNvPr id="0" name=""/>
        <dsp:cNvSpPr/>
      </dsp:nvSpPr>
      <dsp:spPr>
        <a:xfrm>
          <a:off x="5039233" y="712220"/>
          <a:ext cx="849361" cy="849361"/>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3</a:t>
          </a:r>
        </a:p>
      </dsp:txBody>
      <dsp:txXfrm>
        <a:off x="5163619" y="836606"/>
        <a:ext cx="600589" cy="600589"/>
      </dsp:txXfrm>
    </dsp:sp>
    <dsp:sp modelId="{347B8176-6354-4C77-8DAF-C1C1CFF7E58A}">
      <dsp:nvSpPr>
        <dsp:cNvPr id="0" name=""/>
        <dsp:cNvSpPr/>
      </dsp:nvSpPr>
      <dsp:spPr>
        <a:xfrm>
          <a:off x="4452770" y="3260232"/>
          <a:ext cx="2022288"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279EF-881C-483C-A1C6-A977BB328BFF}">
      <dsp:nvSpPr>
        <dsp:cNvPr id="0" name=""/>
        <dsp:cNvSpPr/>
      </dsp:nvSpPr>
      <dsp:spPr>
        <a:xfrm>
          <a:off x="6677287" y="429100"/>
          <a:ext cx="2022288" cy="2831204"/>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Monitor local communications</a:t>
          </a:r>
          <a:r>
            <a:rPr lang="en-US" sz="1200" kern="1200"/>
            <a:t>: using passive intrusion detection systems (IDS) or active intrusion prevention systems (IPS)</a:t>
          </a:r>
        </a:p>
      </dsp:txBody>
      <dsp:txXfrm>
        <a:off x="6677287" y="1504958"/>
        <a:ext cx="2022288" cy="1698722"/>
      </dsp:txXfrm>
    </dsp:sp>
    <dsp:sp modelId="{17D4254A-4926-4C87-B0DB-692BD609E383}">
      <dsp:nvSpPr>
        <dsp:cNvPr id="0" name=""/>
        <dsp:cNvSpPr/>
      </dsp:nvSpPr>
      <dsp:spPr>
        <a:xfrm>
          <a:off x="7263751" y="712220"/>
          <a:ext cx="849361" cy="849361"/>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4</a:t>
          </a:r>
        </a:p>
      </dsp:txBody>
      <dsp:txXfrm>
        <a:off x="7388137" y="836606"/>
        <a:ext cx="600589" cy="600589"/>
      </dsp:txXfrm>
    </dsp:sp>
    <dsp:sp modelId="{5B0B4E8E-4CA0-49FD-9CF5-B3349971624B}">
      <dsp:nvSpPr>
        <dsp:cNvPr id="0" name=""/>
        <dsp:cNvSpPr/>
      </dsp:nvSpPr>
      <dsp:spPr>
        <a:xfrm>
          <a:off x="6677287" y="3260232"/>
          <a:ext cx="2022288"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AB356-BCFE-4FC0-A492-0E92B035077B}">
      <dsp:nvSpPr>
        <dsp:cNvPr id="0" name=""/>
        <dsp:cNvSpPr/>
      </dsp:nvSpPr>
      <dsp:spPr>
        <a:xfrm>
          <a:off x="8901805" y="429100"/>
          <a:ext cx="2022288" cy="283120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Monitor authorized and block unauthorized connections outside of the network:</a:t>
          </a:r>
          <a:r>
            <a:rPr lang="en-US" sz="1200" kern="1200"/>
            <a:t> using firewalls</a:t>
          </a:r>
        </a:p>
      </dsp:txBody>
      <dsp:txXfrm>
        <a:off x="8901805" y="1504958"/>
        <a:ext cx="2022288" cy="1698722"/>
      </dsp:txXfrm>
    </dsp:sp>
    <dsp:sp modelId="{38440D6E-DAB1-46EB-A1DC-2FDD8395164B}">
      <dsp:nvSpPr>
        <dsp:cNvPr id="0" name=""/>
        <dsp:cNvSpPr/>
      </dsp:nvSpPr>
      <dsp:spPr>
        <a:xfrm>
          <a:off x="9488268" y="712220"/>
          <a:ext cx="849361" cy="849361"/>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5</a:t>
          </a:r>
        </a:p>
      </dsp:txBody>
      <dsp:txXfrm>
        <a:off x="9612654" y="836606"/>
        <a:ext cx="600589" cy="600589"/>
      </dsp:txXfrm>
    </dsp:sp>
    <dsp:sp modelId="{38577A93-D037-4E90-B54A-B7543772AFD1}">
      <dsp:nvSpPr>
        <dsp:cNvPr id="0" name=""/>
        <dsp:cNvSpPr/>
      </dsp:nvSpPr>
      <dsp:spPr>
        <a:xfrm>
          <a:off x="8901805" y="3260232"/>
          <a:ext cx="2022288"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90890-F78A-4952-B7D9-27CC5C527426}">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9305D-BF04-42D0-8F1F-4BEFBE6165C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FB592E-B16C-49F3-B91F-0FE8D30E70CA}">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Users</a:t>
          </a:r>
          <a:r>
            <a:rPr lang="en-US" sz="1500" kern="1200"/>
            <a:t> now encompass both local and remote employees. Vendors, customers, and contractors also frequently access resources within or directly connected to the network. Applications and services now act as users as well since they make active connections to devices, databases, and applications inside the network directly or through APIs.</a:t>
          </a:r>
        </a:p>
      </dsp:txBody>
      <dsp:txXfrm>
        <a:off x="1437631" y="531"/>
        <a:ext cx="9077968" cy="1244702"/>
      </dsp:txXfrm>
    </dsp:sp>
    <dsp:sp modelId="{9733EBBE-D3E6-4022-88FE-9381F521889F}">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44BDD-D901-4D6E-B707-DF6E7A5FEED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7B0D5-9BE6-4AC3-BDCB-9F6D624F6089}">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Devices </a:t>
          </a:r>
          <a:r>
            <a:rPr lang="en-US" sz="1500" kern="1200"/>
            <a:t>now consist of both corporate devices and uncontrolled BYOD devices consisting of computers, laptops, tablets, and mobile phones. Both virtual and physical servers, endpoints, and containers can be located in local data centers or remotely in branch offices or hosted in the cloud. The internet of things (IoT), operations technology (OT), and the industrial internet of things (IIoT) also now connect to networks.</a:t>
          </a:r>
        </a:p>
      </dsp:txBody>
      <dsp:txXfrm>
        <a:off x="1437631" y="1556410"/>
        <a:ext cx="9077968" cy="1244702"/>
      </dsp:txXfrm>
    </dsp:sp>
    <dsp:sp modelId="{64F949A2-D722-4A4A-8BD3-5C02306D4B1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B1182-AB0B-474A-8EF2-840F7635E824}">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53711-4177-4652-B2FE-CC58F8E7B95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Connections </a:t>
          </a:r>
          <a:r>
            <a:rPr lang="en-US" sz="1500" kern="1200"/>
            <a:t>still encompass hard-wired physical switches and routers, but also now include wireless cellular networks, wi-fi networks, virtual networks, cloud networks, and internet connections. </a:t>
          </a:r>
        </a:p>
      </dsp:txBody>
      <dsp:txXfrm>
        <a:off x="1437631" y="3112289"/>
        <a:ext cx="9077968" cy="12447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B3974-58A4-48A0-AAEC-C9DC32D6F1C0}">
      <dsp:nvSpPr>
        <dsp:cNvPr id="0" name=""/>
        <dsp:cNvSpPr/>
      </dsp:nvSpPr>
      <dsp:spPr>
        <a:xfrm>
          <a:off x="0" y="708097"/>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E289B-6F18-4D6D-9639-EFE83FFC6B92}">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E62CE-2764-4E15-BE93-076349C91AE4}">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b="1" kern="1200"/>
            <a:t>Access points</a:t>
          </a:r>
          <a:r>
            <a:rPr lang="en-US" sz="1600" kern="1200"/>
            <a:t> still require firewalls, but often include methods for external connections into the network such as virtual private networks (VPNs), remote desktop protocol (RDP) and network controllers for securing remote users using remote resources (secure gateways, secure access service edge (SASE), etc.).</a:t>
          </a:r>
        </a:p>
      </dsp:txBody>
      <dsp:txXfrm>
        <a:off x="1509882" y="708097"/>
        <a:ext cx="9005717" cy="1307257"/>
      </dsp:txXfrm>
    </dsp:sp>
    <dsp:sp modelId="{045C51C4-A746-4E26-B9BA-3F3AEC0FD3C4}">
      <dsp:nvSpPr>
        <dsp:cNvPr id="0" name=""/>
        <dsp:cNvSpPr/>
      </dsp:nvSpPr>
      <dsp:spPr>
        <a:xfrm>
          <a:off x="0" y="2342169"/>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6610D-AC0E-4975-9371-B2E2A7D5FB79}">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7C4654-28A7-4FE7-9FE7-BF1000FCEFCB}">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b="1" kern="1200"/>
            <a:t>Data </a:t>
          </a:r>
          <a:r>
            <a:rPr lang="en-US" sz="1600" kern="1200"/>
            <a:t>now exists across the organization inside applications (databases, email, etc.), in cloud repositories (S3 buckets, data lakes, etc.), in Software-as-a-Service applications (CRM, file-sharing services, etc.), on mobile devices, home and international offices, and much more. Network security controls and tools should ideally shield, monitor, and secure the data in all of these environments.</a:t>
          </a:r>
        </a:p>
      </dsp:txBody>
      <dsp:txXfrm>
        <a:off x="1509882" y="2342169"/>
        <a:ext cx="9005717" cy="13072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50EA8-0731-4989-9EE4-9F92CC141DEF}">
      <dsp:nvSpPr>
        <dsp:cNvPr id="0" name=""/>
        <dsp:cNvSpPr/>
      </dsp:nvSpPr>
      <dsp:spPr>
        <a:xfrm>
          <a:off x="0" y="171210"/>
          <a:ext cx="6900512" cy="2506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Increased attack surface</a:t>
          </a:r>
        </a:p>
      </dsp:txBody>
      <dsp:txXfrm>
        <a:off x="122340" y="293550"/>
        <a:ext cx="6655832" cy="2261460"/>
      </dsp:txXfrm>
    </dsp:sp>
    <dsp:sp modelId="{E7037351-FE43-407E-8217-DD685DB78F44}">
      <dsp:nvSpPr>
        <dsp:cNvPr id="0" name=""/>
        <dsp:cNvSpPr/>
      </dsp:nvSpPr>
      <dsp:spPr>
        <a:xfrm>
          <a:off x="0" y="2858790"/>
          <a:ext cx="6900512" cy="25061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Poor segmentation and access control</a:t>
          </a:r>
        </a:p>
      </dsp:txBody>
      <dsp:txXfrm>
        <a:off x="122340" y="2981130"/>
        <a:ext cx="6655832" cy="2261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B24E7-955C-4EF5-83F1-293A176B7607}">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06E5F3-5C4A-479E-93E8-EEA4165F2D64}">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Unsecured protocols (HTTP, FTP, Telnet)</a:t>
          </a:r>
        </a:p>
      </dsp:txBody>
      <dsp:txXfrm>
        <a:off x="0" y="2703"/>
        <a:ext cx="6900512" cy="1843578"/>
      </dsp:txXfrm>
    </dsp:sp>
    <dsp:sp modelId="{D73C40A6-9182-4DF3-9D4F-56CDF07986D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0811F-F164-49BF-A23E-F39A66BD0FE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Misconfigured VLANs and firewalls</a:t>
          </a:r>
        </a:p>
      </dsp:txBody>
      <dsp:txXfrm>
        <a:off x="0" y="1846281"/>
        <a:ext cx="6900512" cy="1843578"/>
      </dsp:txXfrm>
    </dsp:sp>
    <dsp:sp modelId="{1886360F-A28C-4D89-8248-680EDFD37C6C}">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F2F51-124E-4DDB-A528-6661611F52CB}">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Lack of Network Access Control (NAC)</a:t>
          </a:r>
        </a:p>
      </dsp:txBody>
      <dsp:txXfrm>
        <a:off x="0" y="3689859"/>
        <a:ext cx="6900512" cy="18435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89ADA-E333-4E92-A28C-229BD364FFA1}">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69190-90B8-4830-A571-ACF26B95A67D}">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3C3BC-0FA5-420E-B8FE-A2FA81C02D7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Network segmentation and Zero Trust Architecture (ZTA)</a:t>
          </a:r>
        </a:p>
      </dsp:txBody>
      <dsp:txXfrm>
        <a:off x="75768" y="3053169"/>
        <a:ext cx="3093750" cy="720000"/>
      </dsp:txXfrm>
    </dsp:sp>
    <dsp:sp modelId="{4FF9627E-6194-4063-9297-F1CCE12709DE}">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7B277-DFC0-4CE3-A5C3-F13793F7CF1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B44C8-BDB3-48BE-8419-7320C4AE0C7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Secure network protocols (HTTPS, SSH, SFTP)</a:t>
          </a:r>
        </a:p>
      </dsp:txBody>
      <dsp:txXfrm>
        <a:off x="3710925" y="3053169"/>
        <a:ext cx="3093750" cy="720000"/>
      </dsp:txXfrm>
    </dsp:sp>
    <dsp:sp modelId="{B69606A4-D5EE-4423-9BC4-DC665ED81A0D}">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07D06-6D65-4825-9392-6F7711EF9FD9}">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8B3C3-1D0D-48C6-87ED-E583B8A046FC}">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Intrusion Detection and Prevention Systems (IDPS)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9780C-D335-416C-A98A-DDD648E13376}">
      <dsp:nvSpPr>
        <dsp:cNvPr id="0" name=""/>
        <dsp:cNvSpPr/>
      </dsp:nvSpPr>
      <dsp:spPr>
        <a:xfrm>
          <a:off x="0" y="345203"/>
          <a:ext cx="10515600" cy="35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AED058-965D-465E-BD96-715562F5076A}">
      <dsp:nvSpPr>
        <dsp:cNvPr id="0" name=""/>
        <dsp:cNvSpPr/>
      </dsp:nvSpPr>
      <dsp:spPr>
        <a:xfrm>
          <a:off x="525780" y="138563"/>
          <a:ext cx="736092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IN" sz="1400" kern="1200"/>
            <a:t>Manually testing </a:t>
          </a:r>
          <a:r>
            <a:rPr lang="en-US" sz="1400" kern="1200"/>
            <a:t>might be a tedious job.</a:t>
          </a:r>
        </a:p>
      </dsp:txBody>
      <dsp:txXfrm>
        <a:off x="545955" y="158738"/>
        <a:ext cx="7320570" cy="372930"/>
      </dsp:txXfrm>
    </dsp:sp>
    <dsp:sp modelId="{AF1F95F5-7245-4A9C-BC06-A85623758788}">
      <dsp:nvSpPr>
        <dsp:cNvPr id="0" name=""/>
        <dsp:cNvSpPr/>
      </dsp:nvSpPr>
      <dsp:spPr>
        <a:xfrm>
          <a:off x="0" y="980244"/>
          <a:ext cx="10515600" cy="10584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Simulation tools that test web applications. </a:t>
          </a:r>
        </a:p>
        <a:p>
          <a:pPr marL="114300" lvl="1" indent="-114300" algn="l" defTabSz="622300">
            <a:lnSpc>
              <a:spcPct val="90000"/>
            </a:lnSpc>
            <a:spcBef>
              <a:spcPct val="0"/>
            </a:spcBef>
            <a:spcAft>
              <a:spcPct val="15000"/>
            </a:spcAft>
            <a:buChar char="•"/>
          </a:pPr>
          <a:r>
            <a:rPr lang="en-US" sz="1400" kern="1200"/>
            <a:t>Scanners that test network services and protocols. </a:t>
          </a:r>
        </a:p>
        <a:p>
          <a:pPr marL="114300" lvl="1" indent="-114300" algn="l" defTabSz="622300">
            <a:lnSpc>
              <a:spcPct val="90000"/>
            </a:lnSpc>
            <a:spcBef>
              <a:spcPct val="0"/>
            </a:spcBef>
            <a:spcAft>
              <a:spcPct val="15000"/>
            </a:spcAft>
            <a:buChar char="•"/>
          </a:pPr>
          <a:r>
            <a:rPr lang="en-US" sz="1400" kern="1200"/>
            <a:t>Network scanners that identify malicious packets and defects in IP addresses.</a:t>
          </a:r>
        </a:p>
      </dsp:txBody>
      <dsp:txXfrm>
        <a:off x="0" y="980244"/>
        <a:ext cx="10515600" cy="1058400"/>
      </dsp:txXfrm>
    </dsp:sp>
    <dsp:sp modelId="{6EF7840C-1A28-4E66-994B-98D5E4A0E91A}">
      <dsp:nvSpPr>
        <dsp:cNvPr id="0" name=""/>
        <dsp:cNvSpPr/>
      </dsp:nvSpPr>
      <dsp:spPr>
        <a:xfrm>
          <a:off x="525780" y="773603"/>
          <a:ext cx="7360920" cy="41328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Automation tools include: </a:t>
          </a:r>
        </a:p>
      </dsp:txBody>
      <dsp:txXfrm>
        <a:off x="545955" y="793778"/>
        <a:ext cx="7320570" cy="372930"/>
      </dsp:txXfrm>
    </dsp:sp>
    <dsp:sp modelId="{8A92C0FE-4DED-4020-A0ED-86C443957D6F}">
      <dsp:nvSpPr>
        <dsp:cNvPr id="0" name=""/>
        <dsp:cNvSpPr/>
      </dsp:nvSpPr>
      <dsp:spPr>
        <a:xfrm>
          <a:off x="0" y="2320883"/>
          <a:ext cx="10515600" cy="3528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AFDD61-376C-44B2-ACE7-FBDC30D91850}">
      <dsp:nvSpPr>
        <dsp:cNvPr id="0" name=""/>
        <dsp:cNvSpPr/>
      </dsp:nvSpPr>
      <dsp:spPr>
        <a:xfrm>
          <a:off x="525780" y="2114244"/>
          <a:ext cx="7360920" cy="41328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Some prominent simulation tools and frameworks</a:t>
          </a:r>
        </a:p>
      </dsp:txBody>
      <dsp:txXfrm>
        <a:off x="545955" y="2134419"/>
        <a:ext cx="7320570" cy="372930"/>
      </dsp:txXfrm>
    </dsp:sp>
    <dsp:sp modelId="{DA394B6B-7B93-4AD9-9ECE-D0B473E4ECD3}">
      <dsp:nvSpPr>
        <dsp:cNvPr id="0" name=""/>
        <dsp:cNvSpPr/>
      </dsp:nvSpPr>
      <dsp:spPr>
        <a:xfrm>
          <a:off x="0" y="2955924"/>
          <a:ext cx="10515600" cy="12568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Type: Vulnerability Scanner </a:t>
          </a:r>
        </a:p>
        <a:p>
          <a:pPr marL="114300" lvl="1" indent="-114300" algn="l" defTabSz="622300">
            <a:lnSpc>
              <a:spcPct val="90000"/>
            </a:lnSpc>
            <a:spcBef>
              <a:spcPct val="0"/>
            </a:spcBef>
            <a:spcAft>
              <a:spcPct val="15000"/>
            </a:spcAft>
            <a:buChar char="•"/>
          </a:pPr>
          <a:r>
            <a:rPr lang="en-US" sz="1400" kern="1200"/>
            <a:t>Description: Nessus is one of the most widely used vulnerability assessment tools. It scans systems for known vulnerabilities and provides detailed reports and remediation guidance.</a:t>
          </a:r>
        </a:p>
        <a:p>
          <a:pPr marL="114300" lvl="1" indent="-114300" algn="l" defTabSz="622300">
            <a:lnSpc>
              <a:spcPct val="90000"/>
            </a:lnSpc>
            <a:spcBef>
              <a:spcPct val="0"/>
            </a:spcBef>
            <a:spcAft>
              <a:spcPct val="15000"/>
            </a:spcAft>
            <a:buChar char="•"/>
          </a:pPr>
          <a:r>
            <a:rPr lang="en-US" sz="1400" kern="1200"/>
            <a:t>Website: [Tenable Nessus](https://www.tenable.com/products/nessus)</a:t>
          </a:r>
        </a:p>
      </dsp:txBody>
      <dsp:txXfrm>
        <a:off x="0" y="2955924"/>
        <a:ext cx="10515600" cy="1256850"/>
      </dsp:txXfrm>
    </dsp:sp>
    <dsp:sp modelId="{1D1985BE-41A4-4EA5-A00C-CF9D23623521}">
      <dsp:nvSpPr>
        <dsp:cNvPr id="0" name=""/>
        <dsp:cNvSpPr/>
      </dsp:nvSpPr>
      <dsp:spPr>
        <a:xfrm>
          <a:off x="525780" y="2749284"/>
          <a:ext cx="736092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IN" sz="1400" kern="1200"/>
            <a:t>Nessus </a:t>
          </a:r>
          <a:endParaRPr lang="en-US" sz="1400" kern="1200"/>
        </a:p>
      </dsp:txBody>
      <dsp:txXfrm>
        <a:off x="545955" y="2769459"/>
        <a:ext cx="7320570"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78C77-2FED-48D4-8710-05117FEDC77B}">
      <dsp:nvSpPr>
        <dsp:cNvPr id="0" name=""/>
        <dsp:cNvSpPr/>
      </dsp:nvSpPr>
      <dsp:spPr>
        <a:xfrm>
          <a:off x="0" y="2715"/>
          <a:ext cx="630372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658C6-77F8-4EB8-B203-A96BB1B5BF36}">
      <dsp:nvSpPr>
        <dsp:cNvPr id="0" name=""/>
        <dsp:cNvSpPr/>
      </dsp:nvSpPr>
      <dsp:spPr>
        <a:xfrm>
          <a:off x="0" y="2715"/>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Misconfigured cloud storage (AWS S3 Buckets, Google Cloud, Azure)</a:t>
          </a:r>
        </a:p>
      </dsp:txBody>
      <dsp:txXfrm>
        <a:off x="0" y="2715"/>
        <a:ext cx="6303729" cy="1851802"/>
      </dsp:txXfrm>
    </dsp:sp>
    <dsp:sp modelId="{37A69F49-47B5-4A7D-B263-CCA4489DA406}">
      <dsp:nvSpPr>
        <dsp:cNvPr id="0" name=""/>
        <dsp:cNvSpPr/>
      </dsp:nvSpPr>
      <dsp:spPr>
        <a:xfrm>
          <a:off x="0" y="1854518"/>
          <a:ext cx="6303729"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7973B-2AA0-4FE9-885B-DB41AE1F0C60}">
      <dsp:nvSpPr>
        <dsp:cNvPr id="0" name=""/>
        <dsp:cNvSpPr/>
      </dsp:nvSpPr>
      <dsp:spPr>
        <a:xfrm>
          <a:off x="0" y="1854518"/>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Insufficient access controls</a:t>
          </a:r>
        </a:p>
      </dsp:txBody>
      <dsp:txXfrm>
        <a:off x="0" y="1854518"/>
        <a:ext cx="6303729" cy="1851802"/>
      </dsp:txXfrm>
    </dsp:sp>
    <dsp:sp modelId="{77F59FEF-7C19-447B-870B-0FDD817B15C8}">
      <dsp:nvSpPr>
        <dsp:cNvPr id="0" name=""/>
        <dsp:cNvSpPr/>
      </dsp:nvSpPr>
      <dsp:spPr>
        <a:xfrm>
          <a:off x="0" y="3706320"/>
          <a:ext cx="6303729"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CB319-5CE3-471A-9E27-84944A473D53}">
      <dsp:nvSpPr>
        <dsp:cNvPr id="0" name=""/>
        <dsp:cNvSpPr/>
      </dsp:nvSpPr>
      <dsp:spPr>
        <a:xfrm>
          <a:off x="0" y="3706320"/>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Data leakage via unsecured endpoints</a:t>
          </a:r>
        </a:p>
      </dsp:txBody>
      <dsp:txXfrm>
        <a:off x="0" y="3706320"/>
        <a:ext cx="6303729" cy="18518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DE23B-5BC1-4293-86CD-6CF3F645BB6C}">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C579F-D80C-4629-A5A5-A82D09ED25A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AFDA6-D512-4BB8-A51C-06FCDDF779AC}">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Use of default credentials</a:t>
          </a:r>
        </a:p>
      </dsp:txBody>
      <dsp:txXfrm>
        <a:off x="93445" y="3018902"/>
        <a:ext cx="3206250" cy="720000"/>
      </dsp:txXfrm>
    </dsp:sp>
    <dsp:sp modelId="{F4C9C0AA-7891-4193-AFBC-732F95EBA571}">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51BAC-F956-4541-B4D1-33E4866F6157}">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6C7BC9-73A5-4024-9305-C644918C179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Weak password policies</a:t>
          </a:r>
        </a:p>
      </dsp:txBody>
      <dsp:txXfrm>
        <a:off x="3860789" y="3018902"/>
        <a:ext cx="3206250" cy="720000"/>
      </dsp:txXfrm>
    </dsp:sp>
    <dsp:sp modelId="{00750B06-F74F-482A-9E81-EB14F4EB7B34}">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7176D-DB26-4962-ADFE-820581CC980F}">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B5677-0074-4CFB-9449-9E32B8FBEC7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Lack of Multi-Factor Authentication (MFA)</a:t>
          </a:r>
        </a:p>
      </dsp:txBody>
      <dsp:txXfrm>
        <a:off x="7628133" y="3018902"/>
        <a:ext cx="32062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AA8F3-339B-451D-BD69-316C50F665FA}">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3200D0-F008-466A-990A-F563D1D8DE1B}">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Brute force and dictionary attacks</a:t>
          </a:r>
        </a:p>
      </dsp:txBody>
      <dsp:txXfrm>
        <a:off x="765914" y="2943510"/>
        <a:ext cx="4320000" cy="720000"/>
      </dsp:txXfrm>
    </dsp:sp>
    <dsp:sp modelId="{5A9E29BA-D3D3-444C-A572-979C1436C333}">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008DE-E77D-4B28-B194-31BA70A423F7}">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Credential stuffing</a:t>
          </a:r>
        </a:p>
      </dsp:txBody>
      <dsp:txXfrm>
        <a:off x="5841914" y="2943510"/>
        <a:ext cx="432000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9290D-5E93-4F86-B1D2-A0C67B60219B}">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624D4-7C0B-48B0-A960-8935DC0D22F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F2E16E-D953-4AEF-9350-7613C6F7E099}">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Strong password policies</a:t>
          </a:r>
        </a:p>
      </dsp:txBody>
      <dsp:txXfrm>
        <a:off x="1939533" y="717"/>
        <a:ext cx="4362067" cy="1679249"/>
      </dsp:txXfrm>
    </dsp:sp>
    <dsp:sp modelId="{46445F3F-8062-43CC-8DE3-02FD8B1085CC}">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D5A1E-655D-4EC8-981F-B45E9A1F5002}">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03359-58AD-4501-BCC7-95A7A340E59B}">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Implementation of MFA</a:t>
          </a:r>
        </a:p>
      </dsp:txBody>
      <dsp:txXfrm>
        <a:off x="1939533" y="2099779"/>
        <a:ext cx="4362067" cy="1679249"/>
      </dsp:txXfrm>
    </dsp:sp>
    <dsp:sp modelId="{AE531995-2245-45DA-8084-70FBB16A1460}">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3852A-5272-43C8-84EC-923C8376755C}">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78DAB-F38D-4660-ADAD-328B23714F96}">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Secure authentication mechanisms (OAuth, SAML, FIDO2</a:t>
          </a:r>
        </a:p>
      </dsp:txBody>
      <dsp:txXfrm>
        <a:off x="1939533" y="4198841"/>
        <a:ext cx="4362067" cy="167924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22474-1952-4636-AB41-D8127D2607F3}">
      <dsp:nvSpPr>
        <dsp:cNvPr id="0" name=""/>
        <dsp:cNvSpPr/>
      </dsp:nvSpPr>
      <dsp:spPr>
        <a:xfrm>
          <a:off x="0" y="2340"/>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5A47E-23AA-489A-94C6-EA5059255D5E}">
      <dsp:nvSpPr>
        <dsp:cNvPr id="0" name=""/>
        <dsp:cNvSpPr/>
      </dsp:nvSpPr>
      <dsp:spPr>
        <a:xfrm>
          <a:off x="358804" y="269219"/>
          <a:ext cx="652371" cy="652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E053E-6C1D-4501-8BD5-AA7E50C85D92}">
      <dsp:nvSpPr>
        <dsp:cNvPr id="0" name=""/>
        <dsp:cNvSpPr/>
      </dsp:nvSpPr>
      <dsp:spPr>
        <a:xfrm>
          <a:off x="1369980" y="2340"/>
          <a:ext cx="988785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i="1" kern="1200"/>
            <a:t>Secure authentication mechanisms like OAuth, SAML, and FIDO2 are protocols used to verify a user's identity when accessing online services, with each serving a distinct purpose</a:t>
          </a:r>
          <a:endParaRPr lang="en-US" sz="2000" kern="1200"/>
        </a:p>
      </dsp:txBody>
      <dsp:txXfrm>
        <a:off x="1369980" y="2340"/>
        <a:ext cx="9887856" cy="1186130"/>
      </dsp:txXfrm>
    </dsp:sp>
    <dsp:sp modelId="{39F1759B-88B6-4358-85CF-3B03FBCAA507}">
      <dsp:nvSpPr>
        <dsp:cNvPr id="0" name=""/>
        <dsp:cNvSpPr/>
      </dsp:nvSpPr>
      <dsp:spPr>
        <a:xfrm>
          <a:off x="0" y="1485003"/>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C56E5-88AC-4C90-8EA1-5CB3294030B0}">
      <dsp:nvSpPr>
        <dsp:cNvPr id="0" name=""/>
        <dsp:cNvSpPr/>
      </dsp:nvSpPr>
      <dsp:spPr>
        <a:xfrm>
          <a:off x="358804" y="1751882"/>
          <a:ext cx="652371" cy="652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84F14-AE4A-49C5-8B58-19F263FEF0C5}">
      <dsp:nvSpPr>
        <dsp:cNvPr id="0" name=""/>
        <dsp:cNvSpPr/>
      </dsp:nvSpPr>
      <dsp:spPr>
        <a:xfrm>
          <a:off x="1369980" y="1485003"/>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OAuth:</a:t>
          </a:r>
          <a:endParaRPr lang="en-US" sz="2000" kern="1200"/>
        </a:p>
      </dsp:txBody>
      <dsp:txXfrm>
        <a:off x="1369980" y="1485003"/>
        <a:ext cx="5066026" cy="1186130"/>
      </dsp:txXfrm>
    </dsp:sp>
    <dsp:sp modelId="{65BEBCE0-AC4A-46F2-8569-6B1266FE9FB6}">
      <dsp:nvSpPr>
        <dsp:cNvPr id="0" name=""/>
        <dsp:cNvSpPr/>
      </dsp:nvSpPr>
      <dsp:spPr>
        <a:xfrm>
          <a:off x="6436007" y="1485003"/>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Primarily used for authorization, allowing third-party applications to access user data on a platform without requiring the user's full credentials, like when you log in to a website using "Sign in with Google"</a:t>
          </a:r>
          <a:r>
            <a:rPr lang="en-US" sz="1100" kern="1200">
              <a:latin typeface="Calibri Light" panose="020F0302020204030204"/>
            </a:rPr>
            <a:t> </a:t>
          </a:r>
        </a:p>
        <a:p>
          <a:pPr marL="0" lvl="0" indent="0" algn="l" defTabSz="488950">
            <a:lnSpc>
              <a:spcPct val="100000"/>
            </a:lnSpc>
            <a:spcBef>
              <a:spcPct val="0"/>
            </a:spcBef>
            <a:spcAft>
              <a:spcPct val="35000"/>
            </a:spcAft>
            <a:buNone/>
          </a:pPr>
          <a:r>
            <a:rPr lang="en-US" sz="1100" kern="1200">
              <a:latin typeface="Calibri Light" panose="020F0302020204030204"/>
            </a:rPr>
            <a:t>It</a:t>
          </a:r>
          <a:r>
            <a:rPr lang="en-US" sz="1100" kern="1200"/>
            <a:t> focuses on controlled access to specific resources rather than full user authentication</a:t>
          </a:r>
        </a:p>
      </dsp:txBody>
      <dsp:txXfrm>
        <a:off x="6436007" y="1485003"/>
        <a:ext cx="4821829" cy="1186130"/>
      </dsp:txXfrm>
    </dsp:sp>
    <dsp:sp modelId="{C161D0BE-6BE0-4206-9DBB-5DA15524CCD8}">
      <dsp:nvSpPr>
        <dsp:cNvPr id="0" name=""/>
        <dsp:cNvSpPr/>
      </dsp:nvSpPr>
      <dsp:spPr>
        <a:xfrm>
          <a:off x="0" y="2967666"/>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6306D-B966-4A04-A23B-F010F65D067D}">
      <dsp:nvSpPr>
        <dsp:cNvPr id="0" name=""/>
        <dsp:cNvSpPr/>
      </dsp:nvSpPr>
      <dsp:spPr>
        <a:xfrm>
          <a:off x="358804" y="3234546"/>
          <a:ext cx="652371" cy="652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F9250-B3CD-41F5-A397-0621314262B6}">
      <dsp:nvSpPr>
        <dsp:cNvPr id="0" name=""/>
        <dsp:cNvSpPr/>
      </dsp:nvSpPr>
      <dsp:spPr>
        <a:xfrm>
          <a:off x="1369980" y="2967666"/>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SAML (Security Assertion Markup Language):</a:t>
          </a:r>
          <a:endParaRPr lang="en-US" sz="2000" kern="1200"/>
        </a:p>
      </dsp:txBody>
      <dsp:txXfrm>
        <a:off x="1369980" y="2967666"/>
        <a:ext cx="5066026" cy="1186130"/>
      </dsp:txXfrm>
    </dsp:sp>
    <dsp:sp modelId="{333ECA1B-FCF1-4137-93A8-5F7D4D8047A3}">
      <dsp:nvSpPr>
        <dsp:cNvPr id="0" name=""/>
        <dsp:cNvSpPr/>
      </dsp:nvSpPr>
      <dsp:spPr>
        <a:xfrm>
          <a:off x="6436007" y="2967666"/>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Primarily used for single sign-on (SSO) across multiple applications within an organization</a:t>
          </a:r>
          <a:r>
            <a:rPr lang="en-US" sz="1100" kern="1200">
              <a:latin typeface="Calibri Light" panose="020F0302020204030204"/>
            </a:rPr>
            <a:t>.</a:t>
          </a:r>
        </a:p>
        <a:p>
          <a:pPr marL="0" lvl="0" indent="0" algn="l" defTabSz="488950">
            <a:lnSpc>
              <a:spcPct val="100000"/>
            </a:lnSpc>
            <a:spcBef>
              <a:spcPct val="0"/>
            </a:spcBef>
            <a:spcAft>
              <a:spcPct val="35000"/>
            </a:spcAft>
            <a:buNone/>
          </a:pPr>
          <a:r>
            <a:rPr lang="en-US" sz="1100" kern="1200">
              <a:latin typeface="Calibri Light" panose="020F0302020204030204"/>
            </a:rPr>
            <a:t>Where</a:t>
          </a:r>
          <a:r>
            <a:rPr lang="en-US" sz="1100" kern="1200"/>
            <a:t> a user logs in once to access various services within their company network. </a:t>
          </a:r>
        </a:p>
      </dsp:txBody>
      <dsp:txXfrm>
        <a:off x="6436007" y="2967666"/>
        <a:ext cx="4821829" cy="1186130"/>
      </dsp:txXfrm>
    </dsp:sp>
    <dsp:sp modelId="{66FB4CDC-2C1D-41A2-8B5D-393798DFCC01}">
      <dsp:nvSpPr>
        <dsp:cNvPr id="0" name=""/>
        <dsp:cNvSpPr/>
      </dsp:nvSpPr>
      <dsp:spPr>
        <a:xfrm>
          <a:off x="0" y="4450330"/>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98817-E145-4BF8-8396-2D1EB9CF7141}">
      <dsp:nvSpPr>
        <dsp:cNvPr id="0" name=""/>
        <dsp:cNvSpPr/>
      </dsp:nvSpPr>
      <dsp:spPr>
        <a:xfrm>
          <a:off x="358804" y="4717209"/>
          <a:ext cx="652371" cy="6523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55FB3-4014-4E3C-BBCB-908090A1AC70}">
      <dsp:nvSpPr>
        <dsp:cNvPr id="0" name=""/>
        <dsp:cNvSpPr/>
      </dsp:nvSpPr>
      <dsp:spPr>
        <a:xfrm>
          <a:off x="1369980" y="4450330"/>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FIDO2 (Fast Identity Online):</a:t>
          </a:r>
          <a:endParaRPr lang="en-US" sz="2000" kern="1200"/>
        </a:p>
      </dsp:txBody>
      <dsp:txXfrm>
        <a:off x="1369980" y="4450330"/>
        <a:ext cx="5066026" cy="1186130"/>
      </dsp:txXfrm>
    </dsp:sp>
    <dsp:sp modelId="{AF040879-D20B-430E-AA5C-48680BD57B88}">
      <dsp:nvSpPr>
        <dsp:cNvPr id="0" name=""/>
        <dsp:cNvSpPr/>
      </dsp:nvSpPr>
      <dsp:spPr>
        <a:xfrm>
          <a:off x="6436007" y="4450330"/>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A standard for </a:t>
          </a:r>
          <a:r>
            <a:rPr lang="en-US" sz="1100" kern="1200" err="1"/>
            <a:t>passwordless</a:t>
          </a:r>
          <a:r>
            <a:rPr lang="en-US" sz="1100" kern="1200"/>
            <a:t> authentication, enabling users to log in using biometric data or security keys registered on their </a:t>
          </a:r>
          <a:r>
            <a:rPr lang="en-US" sz="1100" kern="1200">
              <a:latin typeface="Calibri Light" panose="020F0302020204030204"/>
            </a:rPr>
            <a:t>devices.</a:t>
          </a:r>
        </a:p>
        <a:p>
          <a:pPr marL="0" lvl="0" indent="0" algn="l" defTabSz="488950">
            <a:lnSpc>
              <a:spcPct val="100000"/>
            </a:lnSpc>
            <a:spcBef>
              <a:spcPct val="0"/>
            </a:spcBef>
            <a:spcAft>
              <a:spcPct val="35000"/>
            </a:spcAft>
            <a:buNone/>
          </a:pPr>
          <a:r>
            <a:rPr lang="en-US" sz="1100" kern="1200">
              <a:latin typeface="Calibri Light" panose="020F0302020204030204"/>
            </a:rPr>
            <a:t>Eliminating</a:t>
          </a:r>
          <a:r>
            <a:rPr lang="en-US" sz="1100" kern="1200"/>
            <a:t> the need to remember a password. </a:t>
          </a:r>
        </a:p>
      </dsp:txBody>
      <dsp:txXfrm>
        <a:off x="6436007" y="4450330"/>
        <a:ext cx="4821829" cy="11861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CFE14-D727-4591-ADD0-18CD3D202C55}">
      <dsp:nvSpPr>
        <dsp:cNvPr id="0" name=""/>
        <dsp:cNvSpPr/>
      </dsp:nvSpPr>
      <dsp:spPr>
        <a:xfrm>
          <a:off x="2428048"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16734-6326-4EF6-9F58-6BAF4C4326D3}">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0E0AF9-5415-4127-BEDE-8FDB49141280}">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Eavesdropping and interception</a:t>
          </a:r>
        </a:p>
      </dsp:txBody>
      <dsp:txXfrm>
        <a:off x="1824766" y="2482451"/>
        <a:ext cx="3093750" cy="720000"/>
      </dsp:txXfrm>
    </dsp:sp>
    <dsp:sp modelId="{A34E6A98-DBCA-44ED-995C-2AFC1840E270}">
      <dsp:nvSpPr>
        <dsp:cNvPr id="0" name=""/>
        <dsp:cNvSpPr/>
      </dsp:nvSpPr>
      <dsp:spPr>
        <a:xfrm>
          <a:off x="6063204"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0928B-D3D1-4A78-BD47-830B602CBEC1}">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F925D-6F6E-46AF-A15B-E20D7ED69756}">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Wi-Fi vulnerabilities (Rogue APs, Evil Twin attacks)</a:t>
          </a:r>
        </a:p>
      </dsp:txBody>
      <dsp:txXfrm>
        <a:off x="5459923" y="2482451"/>
        <a:ext cx="3093750" cy="720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79711-2AA2-4EA5-AF55-F3A0A9E76FF0}">
      <dsp:nvSpPr>
        <dsp:cNvPr id="0" name=""/>
        <dsp:cNvSpPr/>
      </dsp:nvSpPr>
      <dsp:spPr>
        <a:xfrm>
          <a:off x="0" y="59894"/>
          <a:ext cx="6666833" cy="173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Smart voice recognition assistants like Amazon Alexa and Google Home are also vulnerable to eavesdropping because of their “always-on” mode which is a big threat to users’ privacy.</a:t>
          </a:r>
        </a:p>
      </dsp:txBody>
      <dsp:txXfrm>
        <a:off x="84922" y="144816"/>
        <a:ext cx="6496989" cy="1569799"/>
      </dsp:txXfrm>
    </dsp:sp>
    <dsp:sp modelId="{2F7CE052-4FB8-4B1B-80DB-C36A7B7FDF9D}">
      <dsp:nvSpPr>
        <dsp:cNvPr id="0" name=""/>
        <dsp:cNvSpPr/>
      </dsp:nvSpPr>
      <dsp:spPr>
        <a:xfrm>
          <a:off x="0" y="1857138"/>
          <a:ext cx="6666833" cy="1739643"/>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Wireshark was a sniffing program that caused Android smartphone users a lot of trouble back in 2011. In this attack authentication tokens were sent all over an unencrypted Wi-Fi network which resulted in Wireshark viewing, stealing, modify and even deleting all the confidential data.</a:t>
          </a:r>
        </a:p>
      </dsp:txBody>
      <dsp:txXfrm>
        <a:off x="84922" y="1942060"/>
        <a:ext cx="6496989" cy="1569799"/>
      </dsp:txXfrm>
    </dsp:sp>
    <dsp:sp modelId="{58448A19-DE0F-478E-8B28-84DD631DFF6B}">
      <dsp:nvSpPr>
        <dsp:cNvPr id="0" name=""/>
        <dsp:cNvSpPr/>
      </dsp:nvSpPr>
      <dsp:spPr>
        <a:xfrm>
          <a:off x="0" y="3654381"/>
          <a:ext cx="6666833" cy="173964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2015 even iOS suffered when over 25,000 iOS apps were vulnerable to eavesdropping attacks because of a bug in the open-source code library AFNetworking due to which </a:t>
          </a:r>
          <a:r>
            <a:rPr lang="en-US" sz="2000" u="sng" kern="1200">
              <a:hlinkClick xmlns:r="http://schemas.openxmlformats.org/officeDocument/2006/relationships" r:id="rId1"/>
            </a:rPr>
            <a:t>HTTPS</a:t>
          </a:r>
          <a:r>
            <a:rPr lang="en-US" sz="2000" kern="1200"/>
            <a:t> encryption could be taken down.</a:t>
          </a:r>
        </a:p>
      </dsp:txBody>
      <dsp:txXfrm>
        <a:off x="84922" y="3739303"/>
        <a:ext cx="6496989" cy="156979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06FC3-AC63-45CF-B981-8EF21CBFF5C3}">
      <dsp:nvSpPr>
        <dsp:cNvPr id="0" name=""/>
        <dsp:cNvSpPr/>
      </dsp:nvSpPr>
      <dsp:spPr>
        <a:xfrm>
          <a:off x="2169914" y="68870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A49F6-5CCA-4C56-811B-F20E8A98A490}">
      <dsp:nvSpPr>
        <dsp:cNvPr id="0" name=""/>
        <dsp:cNvSpPr/>
      </dsp:nvSpPr>
      <dsp:spPr>
        <a:xfrm>
          <a:off x="765914" y="2321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Rogue Access Point</a:t>
          </a:r>
        </a:p>
      </dsp:txBody>
      <dsp:txXfrm>
        <a:off x="765914" y="2321763"/>
        <a:ext cx="4320000" cy="648000"/>
      </dsp:txXfrm>
    </dsp:sp>
    <dsp:sp modelId="{0B4A3C20-EA55-4775-A015-639AC82B7673}">
      <dsp:nvSpPr>
        <dsp:cNvPr id="0" name=""/>
        <dsp:cNvSpPr/>
      </dsp:nvSpPr>
      <dsp:spPr>
        <a:xfrm>
          <a:off x="765914" y="3026071"/>
          <a:ext cx="4320000" cy="47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An unauthorized wireless access point without the owner's knowledge.</a:t>
          </a:r>
        </a:p>
      </dsp:txBody>
      <dsp:txXfrm>
        <a:off x="765914" y="3026071"/>
        <a:ext cx="4320000" cy="478032"/>
      </dsp:txXfrm>
    </dsp:sp>
    <dsp:sp modelId="{0956BA1D-59F2-44CC-B0B0-F3283D8060A3}">
      <dsp:nvSpPr>
        <dsp:cNvPr id="0" name=""/>
        <dsp:cNvSpPr/>
      </dsp:nvSpPr>
      <dsp:spPr>
        <a:xfrm>
          <a:off x="7245914" y="68870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EDCC5-C980-4B37-9BFD-B4974976DF12}">
      <dsp:nvSpPr>
        <dsp:cNvPr id="0" name=""/>
        <dsp:cNvSpPr/>
      </dsp:nvSpPr>
      <dsp:spPr>
        <a:xfrm>
          <a:off x="5841914" y="2321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Evil Twin</a:t>
          </a:r>
        </a:p>
      </dsp:txBody>
      <dsp:txXfrm>
        <a:off x="5841914" y="2321763"/>
        <a:ext cx="4320000" cy="648000"/>
      </dsp:txXfrm>
    </dsp:sp>
    <dsp:sp modelId="{09F5C79C-C100-4DD0-B46B-60839F645A88}">
      <dsp:nvSpPr>
        <dsp:cNvPr id="0" name=""/>
        <dsp:cNvSpPr/>
      </dsp:nvSpPr>
      <dsp:spPr>
        <a:xfrm>
          <a:off x="5841914" y="3026071"/>
          <a:ext cx="4320000" cy="47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 fake Wi-Fi network that mimics a legitimate one </a:t>
          </a:r>
        </a:p>
      </dsp:txBody>
      <dsp:txXfrm>
        <a:off x="5841914" y="3026071"/>
        <a:ext cx="4320000" cy="4780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655ED-33CF-41DF-919B-1C06B048570A}">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87B27-FA62-41BF-9A26-07068E06CC03}">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267A8-36C2-4ACE-9B02-8936771E07F3}">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How it works: An unauthorized device, like a personal router, is connected to a network, creating a potential entry point for attackers to access sensitive data. </a:t>
          </a:r>
        </a:p>
      </dsp:txBody>
      <dsp:txXfrm>
        <a:off x="1437631" y="531"/>
        <a:ext cx="9077968" cy="1244702"/>
      </dsp:txXfrm>
    </dsp:sp>
    <dsp:sp modelId="{84D10762-2591-40D1-B995-272CD45D90E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0D352-6E70-4186-8965-491BD8D2E71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B46BD-FCF6-4B3D-A63B-0AEE78AB1D9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Impact: Can lead to data breaches, unauthorized network access, and potential malware distribution. </a:t>
          </a:r>
        </a:p>
      </dsp:txBody>
      <dsp:txXfrm>
        <a:off x="1437631" y="1556410"/>
        <a:ext cx="9077968" cy="1244702"/>
      </dsp:txXfrm>
    </dsp:sp>
    <dsp:sp modelId="{2C4B64FB-2448-4133-9D84-A97568AD477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64CCE-97D9-412F-B0CA-E01332E57E1A}">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E516A-C709-4D51-90A1-6907B12205A0}">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Detection: Network monitoring tools can identify rogue APs by detecting unknown SSIDs broadcasting in the area. </a:t>
          </a:r>
        </a:p>
      </dsp:txBody>
      <dsp:txXfrm>
        <a:off x="1437631" y="3112289"/>
        <a:ext cx="9077968" cy="12447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D812F-4926-4507-B2D7-EC603C42460F}">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842F2-0620-44D7-AE88-5E33A0E48E7C}">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How it works: A hacker sets up a fake Wi-Fi network with the same name (SSID) as a legitimate one, tricking users into connecting to the malicious network. </a:t>
          </a:r>
        </a:p>
      </dsp:txBody>
      <dsp:txXfrm>
        <a:off x="0" y="2703"/>
        <a:ext cx="6900512" cy="1843578"/>
      </dsp:txXfrm>
    </dsp:sp>
    <dsp:sp modelId="{E59B18A4-A1FC-4CD6-BA35-C511B92B6AB6}">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8F146-02AD-4766-A8A2-83B4A8FB6EA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Impact: Once connected, the attacker can capture sensitive information like login credentials, credit card details, and browsing history. </a:t>
          </a:r>
        </a:p>
      </dsp:txBody>
      <dsp:txXfrm>
        <a:off x="0" y="1846281"/>
        <a:ext cx="6900512" cy="1843578"/>
      </dsp:txXfrm>
    </dsp:sp>
    <dsp:sp modelId="{3CD27BB6-45A4-457A-A4AE-2D4505D6C997}">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CEDD5-8AE0-4FF8-8504-910ABB04CD5C}">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Detection: Users can be cautious when connecting to public Wi-Fi networks, verifying the network name and checking for unusual signal strength. </a:t>
          </a:r>
        </a:p>
      </dsp:txBody>
      <dsp:txXfrm>
        <a:off x="0" y="3689859"/>
        <a:ext cx="6900512" cy="1843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23BD8-8E4B-4F68-A32D-68222C69415D}">
      <dsp:nvSpPr>
        <dsp:cNvPr id="0" name=""/>
        <dsp:cNvSpPr/>
      </dsp:nvSpPr>
      <dsp:spPr>
        <a:xfrm rot="5400000">
          <a:off x="6589693" y="-2661723"/>
          <a:ext cx="1121829"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Cloud-based Vulnerability Management </a:t>
          </a:r>
          <a:endParaRPr lang="en-US" sz="1300" kern="1200"/>
        </a:p>
        <a:p>
          <a:pPr marL="114300" lvl="1" indent="-114300" algn="l" defTabSz="577850">
            <a:lnSpc>
              <a:spcPct val="90000"/>
            </a:lnSpc>
            <a:spcBef>
              <a:spcPct val="0"/>
            </a:spcBef>
            <a:spcAft>
              <a:spcPct val="15000"/>
            </a:spcAft>
            <a:buChar char="•"/>
          </a:pPr>
          <a:r>
            <a:rPr lang="en-IN" sz="1300" kern="1200"/>
            <a:t>Description: Qualys offers a range of security and compliance solutions, including vulnerability management, which provides continuous monitoring and assessment of security risks. </a:t>
          </a:r>
          <a:endParaRPr lang="en-US" sz="1300" kern="1200"/>
        </a:p>
        <a:p>
          <a:pPr marL="114300" lvl="1" indent="-114300" algn="l" defTabSz="577850">
            <a:lnSpc>
              <a:spcPct val="90000"/>
            </a:lnSpc>
            <a:spcBef>
              <a:spcPct val="0"/>
            </a:spcBef>
            <a:spcAft>
              <a:spcPct val="15000"/>
            </a:spcAft>
            <a:buChar char="•"/>
          </a:pPr>
          <a:r>
            <a:rPr lang="en-IN" sz="1300" kern="1200"/>
            <a:t>Website: [Qualys](https://www.qualys.com/) </a:t>
          </a:r>
          <a:endParaRPr lang="en-US" sz="1300" kern="1200"/>
        </a:p>
      </dsp:txBody>
      <dsp:txXfrm rot="-5400000">
        <a:off x="3785616" y="197117"/>
        <a:ext cx="6675221" cy="1012303"/>
      </dsp:txXfrm>
    </dsp:sp>
    <dsp:sp modelId="{14D7BCC9-A193-4F7A-A33B-B4E9071F5761}">
      <dsp:nvSpPr>
        <dsp:cNvPr id="0" name=""/>
        <dsp:cNvSpPr/>
      </dsp:nvSpPr>
      <dsp:spPr>
        <a:xfrm>
          <a:off x="0" y="2124"/>
          <a:ext cx="3785616" cy="14022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Qualys </a:t>
          </a:r>
          <a:endParaRPr lang="en-US" sz="5900" kern="1200"/>
        </a:p>
      </dsp:txBody>
      <dsp:txXfrm>
        <a:off x="68454" y="70578"/>
        <a:ext cx="3648708" cy="1265378"/>
      </dsp:txXfrm>
    </dsp:sp>
    <dsp:sp modelId="{56C744C5-D001-44FF-95F6-373F9FD4C642}">
      <dsp:nvSpPr>
        <dsp:cNvPr id="0" name=""/>
        <dsp:cNvSpPr/>
      </dsp:nvSpPr>
      <dsp:spPr>
        <a:xfrm rot="5400000">
          <a:off x="6589693" y="-1189323"/>
          <a:ext cx="1121829" cy="6729984"/>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Open-Source Vulnerability Scanner </a:t>
          </a:r>
          <a:endParaRPr lang="en-US" sz="1300" kern="1200"/>
        </a:p>
        <a:p>
          <a:pPr marL="114300" lvl="1" indent="-114300" algn="l" defTabSz="577850">
            <a:lnSpc>
              <a:spcPct val="90000"/>
            </a:lnSpc>
            <a:spcBef>
              <a:spcPct val="0"/>
            </a:spcBef>
            <a:spcAft>
              <a:spcPct val="15000"/>
            </a:spcAft>
            <a:buChar char="•"/>
          </a:pPr>
          <a:r>
            <a:rPr lang="en-IN" sz="1300" kern="1200"/>
            <a:t>Description: OpenVAS is part of the Greenbone Vulnerability Management (GVM) suite. It provides comprehensive vulnerability scanning and management. </a:t>
          </a:r>
          <a:endParaRPr lang="en-US" sz="1300" kern="1200"/>
        </a:p>
        <a:p>
          <a:pPr marL="114300" lvl="1" indent="-114300" algn="l" defTabSz="577850">
            <a:lnSpc>
              <a:spcPct val="90000"/>
            </a:lnSpc>
            <a:spcBef>
              <a:spcPct val="0"/>
            </a:spcBef>
            <a:spcAft>
              <a:spcPct val="15000"/>
            </a:spcAft>
            <a:buChar char="•"/>
          </a:pPr>
          <a:r>
            <a:rPr lang="en-IN" sz="1300" kern="1200"/>
            <a:t>Website: [OpenVAS](https://www.openvas.org/) </a:t>
          </a:r>
          <a:endParaRPr lang="en-US" sz="1300" kern="1200"/>
        </a:p>
      </dsp:txBody>
      <dsp:txXfrm rot="-5400000">
        <a:off x="3785616" y="1669517"/>
        <a:ext cx="6675221" cy="1012303"/>
      </dsp:txXfrm>
    </dsp:sp>
    <dsp:sp modelId="{CD32D198-62D4-4DF8-ABF2-42BEC447322C}">
      <dsp:nvSpPr>
        <dsp:cNvPr id="0" name=""/>
        <dsp:cNvSpPr/>
      </dsp:nvSpPr>
      <dsp:spPr>
        <a:xfrm>
          <a:off x="0" y="1474525"/>
          <a:ext cx="3785616" cy="1402286"/>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OpenVAS </a:t>
          </a:r>
          <a:endParaRPr lang="en-US" sz="5900" kern="1200"/>
        </a:p>
      </dsp:txBody>
      <dsp:txXfrm>
        <a:off x="68454" y="1542979"/>
        <a:ext cx="3648708" cy="1265378"/>
      </dsp:txXfrm>
    </dsp:sp>
    <dsp:sp modelId="{83D564E9-A3BB-4C89-9646-D07D80C9EC01}">
      <dsp:nvSpPr>
        <dsp:cNvPr id="0" name=""/>
        <dsp:cNvSpPr/>
      </dsp:nvSpPr>
      <dsp:spPr>
        <a:xfrm rot="5400000">
          <a:off x="6589693" y="283077"/>
          <a:ext cx="1121829"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Web Application Security Testing </a:t>
          </a:r>
          <a:endParaRPr lang="en-US" sz="1300" kern="1200"/>
        </a:p>
        <a:p>
          <a:pPr marL="114300" lvl="1" indent="-114300" algn="l" defTabSz="577850">
            <a:lnSpc>
              <a:spcPct val="90000"/>
            </a:lnSpc>
            <a:spcBef>
              <a:spcPct val="0"/>
            </a:spcBef>
            <a:spcAft>
              <a:spcPct val="15000"/>
            </a:spcAft>
            <a:buChar char="•"/>
          </a:pPr>
          <a:r>
            <a:rPr lang="en-IN" sz="1300" kern="1200"/>
            <a:t>Description: Burp Suite is a popular tool for web application security testing, including vulnerability scanning and penetration testing. </a:t>
          </a:r>
          <a:endParaRPr lang="en-US" sz="1300" kern="1200"/>
        </a:p>
        <a:p>
          <a:pPr marL="114300" lvl="1" indent="-114300" algn="l" defTabSz="577850">
            <a:lnSpc>
              <a:spcPct val="90000"/>
            </a:lnSpc>
            <a:spcBef>
              <a:spcPct val="0"/>
            </a:spcBef>
            <a:spcAft>
              <a:spcPct val="15000"/>
            </a:spcAft>
            <a:buChar char="•"/>
          </a:pPr>
          <a:r>
            <a:rPr lang="en-IN" sz="1300" kern="1200"/>
            <a:t>Website: [Burp Suite](https://portswigger.net/burp</a:t>
          </a:r>
          <a:endParaRPr lang="en-US" sz="1300" kern="1200"/>
        </a:p>
      </dsp:txBody>
      <dsp:txXfrm rot="-5400000">
        <a:off x="3785616" y="3141918"/>
        <a:ext cx="6675221" cy="1012303"/>
      </dsp:txXfrm>
    </dsp:sp>
    <dsp:sp modelId="{31DC9D6E-7835-4001-8C00-C820E74445E3}">
      <dsp:nvSpPr>
        <dsp:cNvPr id="0" name=""/>
        <dsp:cNvSpPr/>
      </dsp:nvSpPr>
      <dsp:spPr>
        <a:xfrm>
          <a:off x="0" y="2946926"/>
          <a:ext cx="3785616" cy="140228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Burp Suite </a:t>
          </a:r>
          <a:endParaRPr lang="en-US" sz="5900" kern="1200"/>
        </a:p>
      </dsp:txBody>
      <dsp:txXfrm>
        <a:off x="68454" y="3015380"/>
        <a:ext cx="3648708" cy="126537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A10D6-B30B-4280-A925-6B620CC4CEE8}">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049B6-2FCB-4F3A-AD0B-A7C687CE6A5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45EAD-1155-4FDA-AB04-AA5907F9DD9B}">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VPN implementation</a:t>
          </a:r>
        </a:p>
      </dsp:txBody>
      <dsp:txXfrm>
        <a:off x="93445" y="3018902"/>
        <a:ext cx="3206250" cy="720000"/>
      </dsp:txXfrm>
    </dsp:sp>
    <dsp:sp modelId="{59DF4D8B-C6B6-4914-84A4-BAE7A146F1E7}">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69BE3-81FF-4740-814A-BDC4116DF1CE}">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D1A796-32C0-4991-83AA-49C9D025C29E}">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WPA3 for wireless security</a:t>
          </a:r>
        </a:p>
      </dsp:txBody>
      <dsp:txXfrm>
        <a:off x="3860789" y="3018902"/>
        <a:ext cx="3206250" cy="720000"/>
      </dsp:txXfrm>
    </dsp:sp>
    <dsp:sp modelId="{0AD505C8-748B-4E53-80B1-202441B5033F}">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D5365-EE28-4BC2-B769-CAF7BEC669EA}">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A93D4-F21D-4EF8-B8AA-9A179E8E699C}">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Network traffic encryption</a:t>
          </a:r>
        </a:p>
      </dsp:txBody>
      <dsp:txXfrm>
        <a:off x="7628133" y="3018902"/>
        <a:ext cx="320625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5542-C114-4E5E-B73C-5867F30F0FAE}">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7B021-5A53-4B7C-B98C-6D6EB4F3DB86}">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6E2CC-39AD-4DC7-BB1F-B25733E3559E}">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Encrypts your internet connection</a:t>
          </a:r>
        </a:p>
      </dsp:txBody>
      <dsp:txXfrm>
        <a:off x="1339618" y="2288"/>
        <a:ext cx="5024605" cy="1159843"/>
      </dsp:txXfrm>
    </dsp:sp>
    <dsp:sp modelId="{203ACA82-E16D-47ED-92A4-2721DD4770EE}">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70755-BB25-45C7-B694-B58C79590F3F}">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A1C0D-1B75-42EC-9BB5-23A9CF5BFA2C}">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Hiding your IP address</a:t>
          </a:r>
        </a:p>
      </dsp:txBody>
      <dsp:txXfrm>
        <a:off x="1339618" y="1452092"/>
        <a:ext cx="5024605" cy="1159843"/>
      </dsp:txXfrm>
    </dsp:sp>
    <dsp:sp modelId="{89951478-A524-4E04-BC5A-424D53150A79}">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D0293-361F-4747-97C8-C61D0B603BDA}">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9EEB7-9F1F-4B22-BB99-31AB021074C7}">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Hide your online activity </a:t>
          </a:r>
        </a:p>
      </dsp:txBody>
      <dsp:txXfrm>
        <a:off x="1339618" y="2901896"/>
        <a:ext cx="5024605" cy="1159843"/>
      </dsp:txXfrm>
    </dsp:sp>
    <dsp:sp modelId="{E0065957-B6CB-4BCA-8050-68FE5E7ACE3E}">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7EEDB-5A50-4BE4-B41A-5E7AD5C27366}">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E2723-EA85-4105-B64D-3FAF66A682FA}">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a:solidFill>
                <a:srgbClr val="FF0000"/>
              </a:solidFill>
            </a:rPr>
            <a:t>From</a:t>
          </a:r>
          <a:r>
            <a:rPr lang="en-US" sz="2200" kern="1200"/>
            <a:t>: hackers, ISPs, and government surveillance.</a:t>
          </a:r>
        </a:p>
      </dsp:txBody>
      <dsp:txXfrm>
        <a:off x="1339618" y="4351700"/>
        <a:ext cx="5024605" cy="115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53B3B-34D6-48F8-989A-D30FF98FD1BA}">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528EF-4679-4A22-B18E-7B35130D48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7B526E-7ABB-4E09-AB60-843EA77424FD}">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Enhanced Privacy</a:t>
          </a:r>
          <a:r>
            <a:rPr lang="en-US" sz="1900" kern="1200"/>
            <a:t>: Prevents tracking and data collection by websites and third parties.</a:t>
          </a:r>
        </a:p>
      </dsp:txBody>
      <dsp:txXfrm>
        <a:off x="1948202" y="368029"/>
        <a:ext cx="3233964" cy="1371985"/>
      </dsp:txXfrm>
    </dsp:sp>
    <dsp:sp modelId="{03212A93-7256-4D0E-A8C5-576CE25B5BC5}">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C7180-B8C0-491A-B36A-3309D1F3D767}">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CEE48-D4F7-49EC-8EA0-C68A691719B0}">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Secure Public Wi-Fi Use:</a:t>
          </a:r>
          <a:r>
            <a:rPr lang="en-US" sz="1900" kern="1200"/>
            <a:t> Encrypts your connection to protect data from cyber threats.</a:t>
          </a:r>
        </a:p>
      </dsp:txBody>
      <dsp:txXfrm>
        <a:off x="7411643" y="368029"/>
        <a:ext cx="3233964" cy="1371985"/>
      </dsp:txXfrm>
    </dsp:sp>
    <dsp:sp modelId="{0DF022C8-EBED-4F5A-9319-2066C3F5789C}">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96EC1-E17C-466B-ABF7-3ACBC44979E4}">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30C576-2691-4A30-9BB3-DB714D10FFF4}">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Access Geo-Restricted</a:t>
          </a:r>
          <a:r>
            <a:rPr lang="en-US" sz="1900" kern="1200"/>
            <a:t> Content: Unblocks streaming platforms like Netflix, BBC iPlayer, Hulu, and Disney+ from different regions.</a:t>
          </a:r>
        </a:p>
      </dsp:txBody>
      <dsp:txXfrm>
        <a:off x="1948202" y="2452790"/>
        <a:ext cx="3233964" cy="1371985"/>
      </dsp:txXfrm>
    </dsp:sp>
    <dsp:sp modelId="{C226E022-353E-41CC-84DB-FBB24CE33A49}">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FD7D6-D375-4376-80FA-73C34DF93A51}">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8A0571-B10F-4E16-B1F3-80281E9AEA59}">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Avoid Bandwidth Throttling:</a:t>
          </a:r>
          <a:r>
            <a:rPr lang="en-US" sz="1900" kern="1200"/>
            <a:t> Prevents ISPs from slowing down your internet speed.</a:t>
          </a:r>
        </a:p>
      </dsp:txBody>
      <dsp:txXfrm>
        <a:off x="7411643" y="2452790"/>
        <a:ext cx="3233964" cy="137198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D196E-F9C7-46BB-A627-F2C13D461990}">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10B27-B9D8-430B-B017-524790E2E297}">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WPA3-Enterprise lengthens the encryption to 192 bits (128-bit encryption in WPA3-Personal mode) to enhance password strength.</a:t>
          </a:r>
        </a:p>
      </dsp:txBody>
      <dsp:txXfrm>
        <a:off x="696297" y="538547"/>
        <a:ext cx="4171627" cy="2590157"/>
      </dsp:txXfrm>
    </dsp:sp>
    <dsp:sp modelId="{311A7293-3BEB-41F0-B00E-8427E67B170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BF74F-E380-43DD-9A74-C8DF16168EA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It protects against weak passwords that can be cracked relatively easily via guessing. Protect your network devices.</a:t>
          </a:r>
        </a:p>
      </dsp:txBody>
      <dsp:txXfrm>
        <a:off x="5991936" y="538547"/>
        <a:ext cx="4171627" cy="259015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80828-BB1E-4A74-A5CC-A8E28DE10836}">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31891-8943-40D7-8747-CFEF0A6584B6}">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Preventive Measures</a:t>
          </a:r>
          <a:endParaRPr lang="en-US" sz="3400" kern="1200"/>
        </a:p>
      </dsp:txBody>
      <dsp:txXfrm>
        <a:off x="378614" y="886531"/>
        <a:ext cx="2810360" cy="1744948"/>
      </dsp:txXfrm>
    </dsp:sp>
    <dsp:sp modelId="{D4FA0750-DC72-4190-9D22-196057A73ED2}">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51621-38F2-44DA-968F-F29C265C88E7}">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Detection and Response Strategies</a:t>
          </a:r>
          <a:endParaRPr lang="en-US" sz="3400" kern="1200"/>
        </a:p>
      </dsp:txBody>
      <dsp:txXfrm>
        <a:off x="3946203" y="886531"/>
        <a:ext cx="2810360" cy="1744948"/>
      </dsp:txXfrm>
    </dsp:sp>
    <dsp:sp modelId="{CA4400D9-C85D-49E8-A823-14EF94495749}">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51DDA-F2AB-46DF-963F-3413AAD3DFC4}">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Compliance and Legal Frameworks</a:t>
          </a:r>
          <a:endParaRPr lang="en-US" sz="3400" kern="1200"/>
        </a:p>
      </dsp:txBody>
      <dsp:txXfrm>
        <a:off x="7513791" y="886531"/>
        <a:ext cx="2810360" cy="174494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4BA81-E058-4061-9049-68573BA73A56}">
      <dsp:nvSpPr>
        <dsp:cNvPr id="0" name=""/>
        <dsp:cNvSpPr/>
      </dsp:nvSpPr>
      <dsp:spPr>
        <a:xfrm>
          <a:off x="0" y="2288"/>
          <a:ext cx="6364224" cy="11598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A91CB-E508-40BB-92BD-CBC0F06184E9}">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6C6B48-D9EA-479B-9B55-11BA0C9E6B66}">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Helps organizations analyze, detect, respond and remediate to security threats before they harm business operations.</a:t>
          </a:r>
        </a:p>
      </dsp:txBody>
      <dsp:txXfrm>
        <a:off x="1339618" y="2288"/>
        <a:ext cx="5024605" cy="1159843"/>
      </dsp:txXfrm>
    </dsp:sp>
    <dsp:sp modelId="{D0691D42-26F4-498A-AD10-9B84C9E82DA4}">
      <dsp:nvSpPr>
        <dsp:cNvPr id="0" name=""/>
        <dsp:cNvSpPr/>
      </dsp:nvSpPr>
      <dsp:spPr>
        <a:xfrm>
          <a:off x="0" y="1452092"/>
          <a:ext cx="6364224" cy="11598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BE185-C751-4DB2-838F-DC97D29CA8B8}">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BE696-88B1-4728-B796-F543E0A6F42A}">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Combines both security information management (SIM) and security event management (SEM) into one security management system.</a:t>
          </a:r>
        </a:p>
      </dsp:txBody>
      <dsp:txXfrm>
        <a:off x="1339618" y="1452092"/>
        <a:ext cx="5024605" cy="1159843"/>
      </dsp:txXfrm>
    </dsp:sp>
    <dsp:sp modelId="{CA7BF23A-1245-40DE-B698-DF781108CACC}">
      <dsp:nvSpPr>
        <dsp:cNvPr id="0" name=""/>
        <dsp:cNvSpPr/>
      </dsp:nvSpPr>
      <dsp:spPr>
        <a:xfrm>
          <a:off x="0" y="2901896"/>
          <a:ext cx="6364224" cy="11598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5CBFDE-68D8-4000-AC38-F0796ABCF04D}">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5C96C-98F5-46E1-9D46-55C9C9A4813F}">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Gives organizations visibility into activity within their network to Identify possible threat/attack.</a:t>
          </a:r>
        </a:p>
      </dsp:txBody>
      <dsp:txXfrm>
        <a:off x="1339618" y="2901896"/>
        <a:ext cx="5024605" cy="1159843"/>
      </dsp:txXfrm>
    </dsp:sp>
    <dsp:sp modelId="{F7E7C1B6-CFC5-4BC1-A024-CA0AD65AB3C8}">
      <dsp:nvSpPr>
        <dsp:cNvPr id="0" name=""/>
        <dsp:cNvSpPr/>
      </dsp:nvSpPr>
      <dsp:spPr>
        <a:xfrm>
          <a:off x="0" y="4351700"/>
          <a:ext cx="6364224" cy="11598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C6C68-5E3B-4972-8E92-7B27EE46A946}">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EE3DB-4C38-4D94-B036-07A034CF72B0}">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Helps to meet compliance requirements.</a:t>
          </a:r>
        </a:p>
      </dsp:txBody>
      <dsp:txXfrm>
        <a:off x="1339618" y="4351700"/>
        <a:ext cx="5024605" cy="115984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567E-9612-410C-8417-FD2F0C5E6B90}">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57A29-5D2B-4232-947F-FB93885A4A4A}">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Log management</a:t>
          </a:r>
        </a:p>
      </dsp:txBody>
      <dsp:txXfrm>
        <a:off x="378614" y="886531"/>
        <a:ext cx="2810360" cy="1744948"/>
      </dsp:txXfrm>
    </dsp:sp>
    <dsp:sp modelId="{0D5EF25B-1C3E-4355-B0B9-60F2E955CC6E}">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632B6-7CB9-4564-9720-4E08580B4C9D}">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correlation</a:t>
          </a:r>
        </a:p>
      </dsp:txBody>
      <dsp:txXfrm>
        <a:off x="3946203" y="886531"/>
        <a:ext cx="2810360" cy="1744948"/>
      </dsp:txXfrm>
    </dsp:sp>
    <dsp:sp modelId="{18B9E832-7A73-4EBF-A086-A6819D3E2F7E}">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E7F70-9FE3-4F57-A3C0-42FD7308D05F}">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Incident monitoring and response</a:t>
          </a:r>
        </a:p>
      </dsp:txBody>
      <dsp:txXfrm>
        <a:off x="7513791" y="886531"/>
        <a:ext cx="2810360" cy="174494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E56EF-9E5C-4BA5-8574-22F1F4D333E1}">
      <dsp:nvSpPr>
        <dsp:cNvPr id="0" name=""/>
        <dsp:cNvSpPr/>
      </dsp:nvSpPr>
      <dsp:spPr>
        <a:xfrm>
          <a:off x="2075688" y="1481"/>
          <a:ext cx="8302752" cy="7672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Detecting suspicious user activity</a:t>
          </a:r>
        </a:p>
      </dsp:txBody>
      <dsp:txXfrm>
        <a:off x="2075688" y="1481"/>
        <a:ext cx="8302752" cy="767210"/>
      </dsp:txXfrm>
    </dsp:sp>
    <dsp:sp modelId="{2F56F064-EFEE-42D2-BA86-38877E51A3A2}">
      <dsp:nvSpPr>
        <dsp:cNvPr id="0" name=""/>
        <dsp:cNvSpPr/>
      </dsp:nvSpPr>
      <dsp:spPr>
        <a:xfrm>
          <a:off x="0" y="1481"/>
          <a:ext cx="2075688" cy="76721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Detecting</a:t>
          </a:r>
        </a:p>
      </dsp:txBody>
      <dsp:txXfrm>
        <a:off x="0" y="1481"/>
        <a:ext cx="2075688" cy="767210"/>
      </dsp:txXfrm>
    </dsp:sp>
    <dsp:sp modelId="{17A0F722-8C04-4DFA-AB5F-A3BC7098DADE}">
      <dsp:nvSpPr>
        <dsp:cNvPr id="0" name=""/>
        <dsp:cNvSpPr/>
      </dsp:nvSpPr>
      <dsp:spPr>
        <a:xfrm>
          <a:off x="2075688" y="814724"/>
          <a:ext cx="8302752" cy="7672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Monitoring user behavior</a:t>
          </a:r>
        </a:p>
      </dsp:txBody>
      <dsp:txXfrm>
        <a:off x="2075688" y="814724"/>
        <a:ext cx="8302752" cy="767210"/>
      </dsp:txXfrm>
    </dsp:sp>
    <dsp:sp modelId="{AB19A8F0-60CD-496F-8037-06E4BE9D0FCE}">
      <dsp:nvSpPr>
        <dsp:cNvPr id="0" name=""/>
        <dsp:cNvSpPr/>
      </dsp:nvSpPr>
      <dsp:spPr>
        <a:xfrm>
          <a:off x="0" y="814724"/>
          <a:ext cx="2075688" cy="76721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Monitoring</a:t>
          </a:r>
        </a:p>
      </dsp:txBody>
      <dsp:txXfrm>
        <a:off x="0" y="814724"/>
        <a:ext cx="2075688" cy="767210"/>
      </dsp:txXfrm>
    </dsp:sp>
    <dsp:sp modelId="{F965566F-47C6-4208-8E42-9EF1D7EB7DE6}">
      <dsp:nvSpPr>
        <dsp:cNvPr id="0" name=""/>
        <dsp:cNvSpPr/>
      </dsp:nvSpPr>
      <dsp:spPr>
        <a:xfrm>
          <a:off x="2075688" y="1627967"/>
          <a:ext cx="8302752" cy="7672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Limiting access attempts </a:t>
          </a:r>
        </a:p>
      </dsp:txBody>
      <dsp:txXfrm>
        <a:off x="2075688" y="1627967"/>
        <a:ext cx="8302752" cy="767210"/>
      </dsp:txXfrm>
    </dsp:sp>
    <dsp:sp modelId="{8F1DD640-9AA0-4C21-A385-7A3049FCA4ED}">
      <dsp:nvSpPr>
        <dsp:cNvPr id="0" name=""/>
        <dsp:cNvSpPr/>
      </dsp:nvSpPr>
      <dsp:spPr>
        <a:xfrm>
          <a:off x="0" y="1627967"/>
          <a:ext cx="2075688" cy="76721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Limiting</a:t>
          </a:r>
        </a:p>
      </dsp:txBody>
      <dsp:txXfrm>
        <a:off x="0" y="1627967"/>
        <a:ext cx="2075688" cy="767210"/>
      </dsp:txXfrm>
    </dsp:sp>
    <dsp:sp modelId="{96E3009A-ECAE-4AA4-87FC-C49335F313BC}">
      <dsp:nvSpPr>
        <dsp:cNvPr id="0" name=""/>
        <dsp:cNvSpPr/>
      </dsp:nvSpPr>
      <dsp:spPr>
        <a:xfrm>
          <a:off x="2075688" y="2441210"/>
          <a:ext cx="8302752" cy="76721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Generating compliance reports.</a:t>
          </a:r>
        </a:p>
      </dsp:txBody>
      <dsp:txXfrm>
        <a:off x="2075688" y="2441210"/>
        <a:ext cx="8302752" cy="767210"/>
      </dsp:txXfrm>
    </dsp:sp>
    <dsp:sp modelId="{B66DEFB2-8883-48BB-B111-D5B4846C7341}">
      <dsp:nvSpPr>
        <dsp:cNvPr id="0" name=""/>
        <dsp:cNvSpPr/>
      </dsp:nvSpPr>
      <dsp:spPr>
        <a:xfrm>
          <a:off x="0" y="2441210"/>
          <a:ext cx="2075688" cy="767210"/>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Generating</a:t>
          </a:r>
        </a:p>
      </dsp:txBody>
      <dsp:txXfrm>
        <a:off x="0" y="2441210"/>
        <a:ext cx="2075688" cy="76721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7D3F-6F55-446D-A17F-EA86EEA797A1}">
      <dsp:nvSpPr>
        <dsp:cNvPr id="0" name=""/>
        <dsp:cNvSpPr/>
      </dsp:nvSpPr>
      <dsp:spPr>
        <a:xfrm>
          <a:off x="0" y="4250"/>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B6ECD-6B88-4F50-9256-F64B1F0692DC}">
      <dsp:nvSpPr>
        <dsp:cNvPr id="0" name=""/>
        <dsp:cNvSpPr/>
      </dsp:nvSpPr>
      <dsp:spPr>
        <a:xfrm>
          <a:off x="273872" y="207957"/>
          <a:ext cx="497949" cy="49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56AB5-7A29-4AD5-ADFD-6D53D95DFCBF}">
      <dsp:nvSpPr>
        <dsp:cNvPr id="0" name=""/>
        <dsp:cNvSpPr/>
      </dsp:nvSpPr>
      <dsp:spPr>
        <a:xfrm>
          <a:off x="1045694" y="4250"/>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A central view of potential threats</a:t>
          </a:r>
        </a:p>
      </dsp:txBody>
      <dsp:txXfrm>
        <a:off x="1045694" y="4250"/>
        <a:ext cx="5784873" cy="905363"/>
      </dsp:txXfrm>
    </dsp:sp>
    <dsp:sp modelId="{E9CA24DD-327E-423D-AE8F-740C64BDF53B}">
      <dsp:nvSpPr>
        <dsp:cNvPr id="0" name=""/>
        <dsp:cNvSpPr/>
      </dsp:nvSpPr>
      <dsp:spPr>
        <a:xfrm>
          <a:off x="0" y="1135954"/>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F5687-04FE-4BB5-BEB5-17BD7F0647CF}">
      <dsp:nvSpPr>
        <dsp:cNvPr id="0" name=""/>
        <dsp:cNvSpPr/>
      </dsp:nvSpPr>
      <dsp:spPr>
        <a:xfrm>
          <a:off x="273872" y="1339661"/>
          <a:ext cx="497949" cy="49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B2076-115E-42A9-ADDC-1372AF792EE6}">
      <dsp:nvSpPr>
        <dsp:cNvPr id="0" name=""/>
        <dsp:cNvSpPr/>
      </dsp:nvSpPr>
      <dsp:spPr>
        <a:xfrm>
          <a:off x="1045694" y="1135954"/>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Real-time threat identification and response</a:t>
          </a:r>
        </a:p>
      </dsp:txBody>
      <dsp:txXfrm>
        <a:off x="1045694" y="1135954"/>
        <a:ext cx="5784873" cy="905363"/>
      </dsp:txXfrm>
    </dsp:sp>
    <dsp:sp modelId="{CBC50065-64BC-4030-8A57-5C62A88E0BCE}">
      <dsp:nvSpPr>
        <dsp:cNvPr id="0" name=""/>
        <dsp:cNvSpPr/>
      </dsp:nvSpPr>
      <dsp:spPr>
        <a:xfrm>
          <a:off x="0" y="2267658"/>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C1044-B27D-4977-A3DD-7E0897C23A45}">
      <dsp:nvSpPr>
        <dsp:cNvPr id="0" name=""/>
        <dsp:cNvSpPr/>
      </dsp:nvSpPr>
      <dsp:spPr>
        <a:xfrm>
          <a:off x="273872" y="2471365"/>
          <a:ext cx="497949" cy="497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3DAFC-DA25-42D7-B1E9-CA06B28943C3}">
      <dsp:nvSpPr>
        <dsp:cNvPr id="0" name=""/>
        <dsp:cNvSpPr/>
      </dsp:nvSpPr>
      <dsp:spPr>
        <a:xfrm>
          <a:off x="1045694" y="2267658"/>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Advanced threat intelligence</a:t>
          </a:r>
        </a:p>
      </dsp:txBody>
      <dsp:txXfrm>
        <a:off x="1045694" y="2267658"/>
        <a:ext cx="5784873" cy="905363"/>
      </dsp:txXfrm>
    </dsp:sp>
    <dsp:sp modelId="{F0ECCBF5-556A-41BC-BBB7-9E46336BDC96}">
      <dsp:nvSpPr>
        <dsp:cNvPr id="0" name=""/>
        <dsp:cNvSpPr/>
      </dsp:nvSpPr>
      <dsp:spPr>
        <a:xfrm>
          <a:off x="0" y="3399362"/>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3924A-6E9B-49A5-9B42-D78BCF923CB7}">
      <dsp:nvSpPr>
        <dsp:cNvPr id="0" name=""/>
        <dsp:cNvSpPr/>
      </dsp:nvSpPr>
      <dsp:spPr>
        <a:xfrm>
          <a:off x="273872" y="3603069"/>
          <a:ext cx="497949" cy="497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FE443-3FA3-40EE-9EB9-BDB51C52F2EB}">
      <dsp:nvSpPr>
        <dsp:cNvPr id="0" name=""/>
        <dsp:cNvSpPr/>
      </dsp:nvSpPr>
      <dsp:spPr>
        <a:xfrm>
          <a:off x="1045694" y="3399362"/>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Regulatory compliance auditing and reporting</a:t>
          </a:r>
        </a:p>
      </dsp:txBody>
      <dsp:txXfrm>
        <a:off x="1045694" y="3399362"/>
        <a:ext cx="5784873" cy="905363"/>
      </dsp:txXfrm>
    </dsp:sp>
    <dsp:sp modelId="{6565068C-B06A-4F3F-A610-15AEB85B79EE}">
      <dsp:nvSpPr>
        <dsp:cNvPr id="0" name=""/>
        <dsp:cNvSpPr/>
      </dsp:nvSpPr>
      <dsp:spPr>
        <a:xfrm>
          <a:off x="0" y="4531066"/>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9E88-48B1-4EB5-836B-AC3394015A28}">
      <dsp:nvSpPr>
        <dsp:cNvPr id="0" name=""/>
        <dsp:cNvSpPr/>
      </dsp:nvSpPr>
      <dsp:spPr>
        <a:xfrm>
          <a:off x="273872" y="4734773"/>
          <a:ext cx="497949" cy="497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B2FFE-DD1D-407A-8937-03FFFA426DFB}">
      <dsp:nvSpPr>
        <dsp:cNvPr id="0" name=""/>
        <dsp:cNvSpPr/>
      </dsp:nvSpPr>
      <dsp:spPr>
        <a:xfrm>
          <a:off x="1045694" y="4531066"/>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Greater transparency monitoring users, applications, and devices</a:t>
          </a:r>
        </a:p>
      </dsp:txBody>
      <dsp:txXfrm>
        <a:off x="1045694" y="4531066"/>
        <a:ext cx="5784873" cy="905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B11B3-03F2-409E-A227-19E74BE7E55E}">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54168-1F81-45C0-9966-41C77E8FC972}">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AD9C3-A43C-4F53-ACEC-A0600EA29F2A}">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Metasploit Framework</a:t>
          </a:r>
          <a:endParaRPr lang="en-US" sz="1900" kern="1200"/>
        </a:p>
      </dsp:txBody>
      <dsp:txXfrm>
        <a:off x="881393" y="1790"/>
        <a:ext cx="6019118" cy="763111"/>
      </dsp:txXfrm>
    </dsp:sp>
    <dsp:sp modelId="{7F7BB209-4284-44D7-8DD3-1096BBF9E103}">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46E06-5EFC-4737-953B-0F421F9D918F}">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62853-73EE-4495-8BC5-FD9FCBED73AD}">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Rapid7 InsightVM</a:t>
          </a:r>
          <a:endParaRPr lang="en-US" sz="1900" kern="1200"/>
        </a:p>
      </dsp:txBody>
      <dsp:txXfrm>
        <a:off x="881393" y="955680"/>
        <a:ext cx="6019118" cy="763111"/>
      </dsp:txXfrm>
    </dsp:sp>
    <dsp:sp modelId="{2F8D4ABC-C4C4-40D5-80EA-210095048E64}">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A98B7-8730-4345-90DB-A00ABFDA145F}">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53159-CC01-4A3D-B17B-B16FF292A45A}">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IBM Security Qradar</a:t>
          </a:r>
          <a:endParaRPr lang="en-US" sz="1900" kern="1200"/>
        </a:p>
      </dsp:txBody>
      <dsp:txXfrm>
        <a:off x="881393" y="1909569"/>
        <a:ext cx="6019118" cy="763111"/>
      </dsp:txXfrm>
    </dsp:sp>
    <dsp:sp modelId="{0D6F30DB-AEAF-4E02-A2E6-E104C4646F94}">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5A5A6-2ABE-443B-973E-687E1A8AAB76}">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E97D6-42AD-44D8-A785-6673DD04FB75}">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Cuckoo Sandbox</a:t>
          </a:r>
          <a:endParaRPr lang="en-US" sz="1900" kern="1200"/>
        </a:p>
      </dsp:txBody>
      <dsp:txXfrm>
        <a:off x="881393" y="2863459"/>
        <a:ext cx="6019118" cy="763111"/>
      </dsp:txXfrm>
    </dsp:sp>
    <dsp:sp modelId="{EAF60428-57BD-4AE7-9BD2-6D53216F4458}">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70881-95FB-48D3-979E-2464D2BD1589}">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50B386-CAF2-4D4F-8D98-6A583B3412D4}">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Threat Simulator</a:t>
          </a:r>
          <a:endParaRPr lang="en-US" sz="1900" kern="1200"/>
        </a:p>
      </dsp:txBody>
      <dsp:txXfrm>
        <a:off x="881393" y="3817348"/>
        <a:ext cx="6019118" cy="763111"/>
      </dsp:txXfrm>
    </dsp:sp>
    <dsp:sp modelId="{322A5857-0A34-47B2-A079-98A48162097E}">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E7685-8459-414C-ADD9-E8C36DD880D4}">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53FC7-FBF1-49CE-B46B-BC582DEF2F00}">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GVM (Greenbone Vulnerability Manager)</a:t>
          </a:r>
          <a:endParaRPr lang="en-US" sz="1900" kern="1200"/>
        </a:p>
      </dsp:txBody>
      <dsp:txXfrm>
        <a:off x="881393" y="4771238"/>
        <a:ext cx="6019118" cy="7631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DB1B4-DAE3-460F-A493-036F7F3644B4}">
      <dsp:nvSpPr>
        <dsp:cNvPr id="0" name=""/>
        <dsp:cNvSpPr/>
      </dsp:nvSpPr>
      <dsp:spPr>
        <a:xfrm>
          <a:off x="0" y="696909"/>
          <a:ext cx="7173681"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of maintaining and improving the security of computer systems networks, and servers. </a:t>
          </a:r>
        </a:p>
      </dsp:txBody>
      <dsp:txXfrm>
        <a:off x="16392" y="713301"/>
        <a:ext cx="7140897" cy="303006"/>
      </dsp:txXfrm>
    </dsp:sp>
    <dsp:sp modelId="{C002BD04-3AA9-4912-99DB-14E90E9B76B5}">
      <dsp:nvSpPr>
        <dsp:cNvPr id="0" name=""/>
        <dsp:cNvSpPr/>
      </dsp:nvSpPr>
      <dsp:spPr>
        <a:xfrm>
          <a:off x="0" y="1073020"/>
          <a:ext cx="7173681" cy="335790"/>
        </a:xfrm>
        <a:prstGeom prst="roundRect">
          <a:avLst/>
        </a:prstGeom>
        <a:solidFill>
          <a:schemeClr val="accent2">
            <a:hueOff val="-132306"/>
            <a:satOff val="-763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a:t>Sysadmins,</a:t>
          </a:r>
          <a:r>
            <a:rPr lang="en-US" sz="1400" kern="1200"/>
            <a:t> are responsible for ensuring that systems are secure and can handle networking tasks. </a:t>
          </a:r>
        </a:p>
      </dsp:txBody>
      <dsp:txXfrm>
        <a:off x="16392" y="1089412"/>
        <a:ext cx="7140897" cy="303006"/>
      </dsp:txXfrm>
    </dsp:sp>
    <dsp:sp modelId="{C85C1C0E-ADC2-4840-91BE-634270D5A8B7}">
      <dsp:nvSpPr>
        <dsp:cNvPr id="0" name=""/>
        <dsp:cNvSpPr/>
      </dsp:nvSpPr>
      <dsp:spPr>
        <a:xfrm>
          <a:off x="0" y="1449130"/>
          <a:ext cx="7173681" cy="335790"/>
        </a:xfrm>
        <a:prstGeom prst="roundRect">
          <a:avLst/>
        </a:prstGeom>
        <a:solidFill>
          <a:schemeClr val="accent2">
            <a:hueOff val="-264611"/>
            <a:satOff val="-15260"/>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Responsibilities </a:t>
          </a:r>
          <a:endParaRPr lang="en-US" sz="1400" kern="1200"/>
        </a:p>
      </dsp:txBody>
      <dsp:txXfrm>
        <a:off x="16392" y="1465522"/>
        <a:ext cx="7140897" cy="303006"/>
      </dsp:txXfrm>
    </dsp:sp>
    <dsp:sp modelId="{E0D9F64F-8AFB-4BFA-A2EC-757FAD237B71}">
      <dsp:nvSpPr>
        <dsp:cNvPr id="0" name=""/>
        <dsp:cNvSpPr/>
      </dsp:nvSpPr>
      <dsp:spPr>
        <a:xfrm>
          <a:off x="0" y="1825240"/>
          <a:ext cx="7173681" cy="335790"/>
        </a:xfrm>
        <a:prstGeom prst="roundRect">
          <a:avLst/>
        </a:prstGeom>
        <a:solidFill>
          <a:schemeClr val="accent2">
            <a:hueOff val="-396917"/>
            <a:satOff val="-2288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policies</a:t>
          </a:r>
          <a:r>
            <a:rPr lang="en-US" sz="1400" kern="1200"/>
            <a:t>: Adhering to organizational security policies and procedures</a:t>
          </a:r>
        </a:p>
      </dsp:txBody>
      <dsp:txXfrm>
        <a:off x="16392" y="1841632"/>
        <a:ext cx="7140897" cy="303006"/>
      </dsp:txXfrm>
    </dsp:sp>
    <dsp:sp modelId="{6FDBCC62-B214-4E56-9256-67B337DE1C09}">
      <dsp:nvSpPr>
        <dsp:cNvPr id="0" name=""/>
        <dsp:cNvSpPr/>
      </dsp:nvSpPr>
      <dsp:spPr>
        <a:xfrm>
          <a:off x="0" y="2201350"/>
          <a:ext cx="7173681" cy="335790"/>
        </a:xfrm>
        <a:prstGeom prst="roundRect">
          <a:avLst/>
        </a:prstGeom>
        <a:solidFill>
          <a:schemeClr val="accent2">
            <a:hueOff val="-529223"/>
            <a:satOff val="-30519"/>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threats</a:t>
          </a:r>
          <a:r>
            <a:rPr lang="en-US" sz="1400" kern="1200"/>
            <a:t>: Identifying and mitigating cybersecurity threats</a:t>
          </a:r>
        </a:p>
      </dsp:txBody>
      <dsp:txXfrm>
        <a:off x="16392" y="2217742"/>
        <a:ext cx="7140897" cy="303006"/>
      </dsp:txXfrm>
    </dsp:sp>
    <dsp:sp modelId="{E19DFC0F-54F2-4EF2-97A4-AF49181DF20D}">
      <dsp:nvSpPr>
        <dsp:cNvPr id="0" name=""/>
        <dsp:cNvSpPr/>
      </dsp:nvSpPr>
      <dsp:spPr>
        <a:xfrm>
          <a:off x="0" y="2577459"/>
          <a:ext cx="7173681" cy="335790"/>
        </a:xfrm>
        <a:prstGeom prst="roundRect">
          <a:avLst/>
        </a:prstGeom>
        <a:solidFill>
          <a:schemeClr val="accent2">
            <a:hueOff val="-661529"/>
            <a:satOff val="-38149"/>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Vulnerability patching</a:t>
          </a:r>
          <a:r>
            <a:rPr lang="en-US" sz="1400" kern="1200"/>
            <a:t>: Applying patches to operating systems and applications</a:t>
          </a:r>
        </a:p>
      </dsp:txBody>
      <dsp:txXfrm>
        <a:off x="16392" y="2593851"/>
        <a:ext cx="7140897" cy="303006"/>
      </dsp:txXfrm>
    </dsp:sp>
    <dsp:sp modelId="{99016158-DA42-453A-994D-E962BBD66A17}">
      <dsp:nvSpPr>
        <dsp:cNvPr id="0" name=""/>
        <dsp:cNvSpPr/>
      </dsp:nvSpPr>
      <dsp:spPr>
        <a:xfrm>
          <a:off x="0" y="2953569"/>
          <a:ext cx="7173681" cy="335790"/>
        </a:xfrm>
        <a:prstGeom prst="roundRect">
          <a:avLst/>
        </a:prstGeom>
        <a:solidFill>
          <a:schemeClr val="accent2">
            <a:hueOff val="-793834"/>
            <a:satOff val="-45779"/>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Network traffic</a:t>
          </a:r>
          <a:r>
            <a:rPr lang="en-US" sz="1400" kern="1200"/>
            <a:t>: Tracking network traffic and activity</a:t>
          </a:r>
        </a:p>
      </dsp:txBody>
      <dsp:txXfrm>
        <a:off x="16392" y="2969961"/>
        <a:ext cx="7140897" cy="303006"/>
      </dsp:txXfrm>
    </dsp:sp>
    <dsp:sp modelId="{0A66EE9E-3789-4FE8-8C45-03961F48E419}">
      <dsp:nvSpPr>
        <dsp:cNvPr id="0" name=""/>
        <dsp:cNvSpPr/>
      </dsp:nvSpPr>
      <dsp:spPr>
        <a:xfrm>
          <a:off x="0" y="3329680"/>
          <a:ext cx="7173681" cy="335790"/>
        </a:xfrm>
        <a:prstGeom prst="roundRect">
          <a:avLst/>
        </a:prstGeom>
        <a:solidFill>
          <a:schemeClr val="accent2">
            <a:hueOff val="-926140"/>
            <a:satOff val="-53409"/>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Database backups: </a:t>
          </a:r>
          <a:r>
            <a:rPr lang="en-US" sz="1400" kern="1200"/>
            <a:t>Performing database backups to protect user information</a:t>
          </a:r>
        </a:p>
      </dsp:txBody>
      <dsp:txXfrm>
        <a:off x="16392" y="3346072"/>
        <a:ext cx="7140897" cy="303006"/>
      </dsp:txXfrm>
    </dsp:sp>
    <dsp:sp modelId="{9CCBB4EF-9BCE-4733-94FA-86E8D0AA09ED}">
      <dsp:nvSpPr>
        <dsp:cNvPr id="0" name=""/>
        <dsp:cNvSpPr/>
      </dsp:nvSpPr>
      <dsp:spPr>
        <a:xfrm>
          <a:off x="0" y="3705789"/>
          <a:ext cx="7173681" cy="335790"/>
        </a:xfrm>
        <a:prstGeom prst="roundRect">
          <a:avLst/>
        </a:prstGeom>
        <a:solidFill>
          <a:schemeClr val="accent2">
            <a:hueOff val="-1058446"/>
            <a:satOff val="-61039"/>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awareness: </a:t>
          </a:r>
          <a:r>
            <a:rPr lang="en-US" sz="1400" kern="1200"/>
            <a:t>Promoting security awareness through training and education</a:t>
          </a:r>
        </a:p>
      </dsp:txBody>
      <dsp:txXfrm>
        <a:off x="16392" y="3722181"/>
        <a:ext cx="7140897" cy="303006"/>
      </dsp:txXfrm>
    </dsp:sp>
    <dsp:sp modelId="{EF39F759-F992-4C6D-9318-75B8252B70BE}">
      <dsp:nvSpPr>
        <dsp:cNvPr id="0" name=""/>
        <dsp:cNvSpPr/>
      </dsp:nvSpPr>
      <dsp:spPr>
        <a:xfrm>
          <a:off x="0" y="4081900"/>
          <a:ext cx="7173681" cy="335790"/>
        </a:xfrm>
        <a:prstGeom prst="roundRect">
          <a:avLst/>
        </a:prstGeom>
        <a:solidFill>
          <a:schemeClr val="accent2">
            <a:hueOff val="-1190752"/>
            <a:satOff val="-68668"/>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System maintenance</a:t>
          </a:r>
          <a:r>
            <a:rPr lang="en-US" sz="1400" kern="1200"/>
            <a:t>: Installing and maintaining systems, including hardware and software</a:t>
          </a:r>
        </a:p>
      </dsp:txBody>
      <dsp:txXfrm>
        <a:off x="16392" y="4098292"/>
        <a:ext cx="7140897" cy="303006"/>
      </dsp:txXfrm>
    </dsp:sp>
    <dsp:sp modelId="{9FDD9F06-6638-4794-B053-DF8DCA9A9756}">
      <dsp:nvSpPr>
        <dsp:cNvPr id="0" name=""/>
        <dsp:cNvSpPr/>
      </dsp:nvSpPr>
      <dsp:spPr>
        <a:xfrm>
          <a:off x="0" y="4458010"/>
          <a:ext cx="7173681" cy="335790"/>
        </a:xfrm>
        <a:prstGeom prst="roundRect">
          <a:avLst/>
        </a:prstGeom>
        <a:solidFill>
          <a:schemeClr val="accent2">
            <a:hueOff val="-1323057"/>
            <a:satOff val="-76298"/>
            <a:lumOff val="7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Network issues: </a:t>
          </a:r>
          <a:r>
            <a:rPr lang="en-US" sz="1400" kern="1200"/>
            <a:t>Identifying and fixing network issues</a:t>
          </a:r>
        </a:p>
      </dsp:txBody>
      <dsp:txXfrm>
        <a:off x="16392" y="4474402"/>
        <a:ext cx="7140897" cy="303006"/>
      </dsp:txXfrm>
    </dsp:sp>
    <dsp:sp modelId="{55439CF3-E3B3-4D0C-90BA-504485F34C81}">
      <dsp:nvSpPr>
        <dsp:cNvPr id="0" name=""/>
        <dsp:cNvSpPr/>
      </dsp:nvSpPr>
      <dsp:spPr>
        <a:xfrm>
          <a:off x="0" y="4834120"/>
          <a:ext cx="7173681" cy="3357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System testing: </a:t>
          </a:r>
          <a:r>
            <a:rPr lang="en-US" sz="1400" kern="1200"/>
            <a:t>Testing computer systems and internet servers to improve them</a:t>
          </a:r>
        </a:p>
      </dsp:txBody>
      <dsp:txXfrm>
        <a:off x="16392" y="4850512"/>
        <a:ext cx="7140897"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DFB4D-56F8-4B56-AFAB-6DB62156994F}">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C67D0-0A56-4684-992F-1D1681D6CA06}">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Strong analytical and problem-solving skills</a:t>
          </a:r>
        </a:p>
      </dsp:txBody>
      <dsp:txXfrm>
        <a:off x="0" y="2703"/>
        <a:ext cx="6900512" cy="921789"/>
      </dsp:txXfrm>
    </dsp:sp>
    <dsp:sp modelId="{3448068C-2367-49C7-9BD1-8A2538274026}">
      <dsp:nvSpPr>
        <dsp:cNvPr id="0" name=""/>
        <dsp:cNvSpPr/>
      </dsp:nvSpPr>
      <dsp:spPr>
        <a:xfrm>
          <a:off x="0" y="924492"/>
          <a:ext cx="6900512"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E7C8-381A-4D99-9239-8E1091603F6F}">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Excellent written and oral communication skills</a:t>
          </a:r>
        </a:p>
      </dsp:txBody>
      <dsp:txXfrm>
        <a:off x="0" y="924492"/>
        <a:ext cx="6900512" cy="921789"/>
      </dsp:txXfrm>
    </dsp:sp>
    <dsp:sp modelId="{D46AE427-29FF-4948-A1C0-084CDF46222D}">
      <dsp:nvSpPr>
        <dsp:cNvPr id="0" name=""/>
        <dsp:cNvSpPr/>
      </dsp:nvSpPr>
      <dsp:spPr>
        <a:xfrm>
          <a:off x="0" y="1846281"/>
          <a:ext cx="6900512"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EFDAC-953E-4E30-B365-6BDD9AC2ADB2}">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Detail-oriented</a:t>
          </a:r>
        </a:p>
      </dsp:txBody>
      <dsp:txXfrm>
        <a:off x="0" y="1846281"/>
        <a:ext cx="6900512" cy="921789"/>
      </dsp:txXfrm>
    </dsp:sp>
    <dsp:sp modelId="{DEA06C84-D532-427E-8A82-14AA01AC4AC9}">
      <dsp:nvSpPr>
        <dsp:cNvPr id="0" name=""/>
        <dsp:cNvSpPr/>
      </dsp:nvSpPr>
      <dsp:spPr>
        <a:xfrm>
          <a:off x="0" y="2768070"/>
          <a:ext cx="6900512"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C0258-5784-4414-9D1C-663F3581F2F2}">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Self-motivated</a:t>
          </a:r>
        </a:p>
      </dsp:txBody>
      <dsp:txXfrm>
        <a:off x="0" y="2768070"/>
        <a:ext cx="6900512" cy="921789"/>
      </dsp:txXfrm>
    </dsp:sp>
    <dsp:sp modelId="{AEA76E36-ED7F-4086-BB46-6372B2C9B65E}">
      <dsp:nvSpPr>
        <dsp:cNvPr id="0" name=""/>
        <dsp:cNvSpPr/>
      </dsp:nvSpPr>
      <dsp:spPr>
        <a:xfrm>
          <a:off x="0" y="3689859"/>
          <a:ext cx="6900512"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ADB83-545C-4D2C-BBDE-6ECE54D555FC}">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Ability to multitask</a:t>
          </a:r>
        </a:p>
      </dsp:txBody>
      <dsp:txXfrm>
        <a:off x="0" y="3689859"/>
        <a:ext cx="6900512" cy="921789"/>
      </dsp:txXfrm>
    </dsp:sp>
    <dsp:sp modelId="{6BFA14D7-D0A0-4C77-BE54-7C6C58886022}">
      <dsp:nvSpPr>
        <dsp:cNvPr id="0" name=""/>
        <dsp:cNvSpPr/>
      </dsp:nvSpPr>
      <dsp:spPr>
        <a:xfrm>
          <a:off x="0" y="461164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DDAD6-C5F5-4507-ADF3-6844F9DCB0C6}">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Continuous learner</a:t>
          </a:r>
        </a:p>
      </dsp:txBody>
      <dsp:txXfrm>
        <a:off x="0" y="4611648"/>
        <a:ext cx="6900512" cy="9217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A233-C72E-4B42-A061-3AB179DF9132}">
      <dsp:nvSpPr>
        <dsp:cNvPr id="0" name=""/>
        <dsp:cNvSpPr/>
      </dsp:nvSpPr>
      <dsp:spPr>
        <a:xfrm>
          <a:off x="0" y="15870"/>
          <a:ext cx="6900512" cy="175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Default configurations and weak permissions</a:t>
          </a:r>
        </a:p>
      </dsp:txBody>
      <dsp:txXfrm>
        <a:off x="85444" y="101314"/>
        <a:ext cx="6729624" cy="1579432"/>
      </dsp:txXfrm>
    </dsp:sp>
    <dsp:sp modelId="{47F0C534-8EF1-47F1-BE3E-DD2902956D6F}">
      <dsp:nvSpPr>
        <dsp:cNvPr id="0" name=""/>
        <dsp:cNvSpPr/>
      </dsp:nvSpPr>
      <dsp:spPr>
        <a:xfrm>
          <a:off x="0" y="1892910"/>
          <a:ext cx="6900512" cy="17503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Inadequate logging and monitoring</a:t>
          </a:r>
        </a:p>
      </dsp:txBody>
      <dsp:txXfrm>
        <a:off x="85444" y="1978354"/>
        <a:ext cx="6729624" cy="1579432"/>
      </dsp:txXfrm>
    </dsp:sp>
    <dsp:sp modelId="{34F9DDE4-1136-47BD-8CF1-183D5082AA7D}">
      <dsp:nvSpPr>
        <dsp:cNvPr id="0" name=""/>
        <dsp:cNvSpPr/>
      </dsp:nvSpPr>
      <dsp:spPr>
        <a:xfrm>
          <a:off x="0" y="3769950"/>
          <a:ext cx="6900512" cy="1750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Use of outdated software</a:t>
          </a:r>
        </a:p>
      </dsp:txBody>
      <dsp:txXfrm>
        <a:off x="85444" y="3855394"/>
        <a:ext cx="6729624" cy="1579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281E2-9E0A-43C8-8B58-2762302776CB}">
      <dsp:nvSpPr>
        <dsp:cNvPr id="0" name=""/>
        <dsp:cNvSpPr/>
      </dsp:nvSpPr>
      <dsp:spPr>
        <a:xfrm>
          <a:off x="0" y="1807050"/>
          <a:ext cx="6900512"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75CC4-B711-4582-8603-B1ADFD38899A}">
      <dsp:nvSpPr>
        <dsp:cNvPr id="0" name=""/>
        <dsp:cNvSpPr/>
      </dsp:nvSpPr>
      <dsp:spPr>
        <a:xfrm>
          <a:off x="345025" y="1526610"/>
          <a:ext cx="483035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Misconfigured firewalls and access controls</a:t>
          </a:r>
        </a:p>
      </dsp:txBody>
      <dsp:txXfrm>
        <a:off x="372405" y="1553990"/>
        <a:ext cx="4775598" cy="506120"/>
      </dsp:txXfrm>
    </dsp:sp>
    <dsp:sp modelId="{EF14A29D-3D0A-48D7-8F01-4508380DF027}">
      <dsp:nvSpPr>
        <dsp:cNvPr id="0" name=""/>
        <dsp:cNvSpPr/>
      </dsp:nvSpPr>
      <dsp:spPr>
        <a:xfrm>
          <a:off x="0" y="2668890"/>
          <a:ext cx="6900512" cy="4788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09BEF-DB06-474B-AC19-BF9C154CF575}">
      <dsp:nvSpPr>
        <dsp:cNvPr id="0" name=""/>
        <dsp:cNvSpPr/>
      </dsp:nvSpPr>
      <dsp:spPr>
        <a:xfrm>
          <a:off x="345025" y="2388450"/>
          <a:ext cx="4830358" cy="5608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Unsecured APIs</a:t>
          </a:r>
        </a:p>
      </dsp:txBody>
      <dsp:txXfrm>
        <a:off x="372405" y="2415830"/>
        <a:ext cx="4775598" cy="506120"/>
      </dsp:txXfrm>
    </dsp:sp>
    <dsp:sp modelId="{5C2C58D3-4436-45DC-919A-7E838C9CCA68}">
      <dsp:nvSpPr>
        <dsp:cNvPr id="0" name=""/>
        <dsp:cNvSpPr/>
      </dsp:nvSpPr>
      <dsp:spPr>
        <a:xfrm>
          <a:off x="0" y="3530730"/>
          <a:ext cx="6900512" cy="4788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C15217-3B05-44E8-8426-0D33DFA7387B}">
      <dsp:nvSpPr>
        <dsp:cNvPr id="0" name=""/>
        <dsp:cNvSpPr/>
      </dsp:nvSpPr>
      <dsp:spPr>
        <a:xfrm>
          <a:off x="345025" y="3250290"/>
          <a:ext cx="4830358" cy="5608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Weak or hardcoded credentials</a:t>
          </a:r>
        </a:p>
      </dsp:txBody>
      <dsp:txXfrm>
        <a:off x="372405" y="3277670"/>
        <a:ext cx="4775598"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E4A99-F26C-4345-A199-23F71DCBC8E5}">
      <dsp:nvSpPr>
        <dsp:cNvPr id="0" name=""/>
        <dsp:cNvSpPr/>
      </dsp:nvSpPr>
      <dsp:spPr>
        <a:xfrm>
          <a:off x="0" y="391"/>
          <a:ext cx="10506456" cy="5393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39C3B-19F7-4B0E-91CA-2785F29E34F9}">
      <dsp:nvSpPr>
        <dsp:cNvPr id="0" name=""/>
        <dsp:cNvSpPr/>
      </dsp:nvSpPr>
      <dsp:spPr>
        <a:xfrm>
          <a:off x="163142" y="121737"/>
          <a:ext cx="296622" cy="296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193550-B134-416A-BC3B-12147BBFE5D1}">
      <dsp:nvSpPr>
        <dsp:cNvPr id="0" name=""/>
        <dsp:cNvSpPr/>
      </dsp:nvSpPr>
      <dsp:spPr>
        <a:xfrm>
          <a:off x="622906" y="391"/>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Default settings not reviewed:</a:t>
          </a:r>
          <a:r>
            <a:rPr lang="en-US" sz="1500" kern="1200"/>
            <a:t> Using default configurations without reviewing security settings, permissions and default credentials.</a:t>
          </a:r>
        </a:p>
      </dsp:txBody>
      <dsp:txXfrm>
        <a:off x="622906" y="391"/>
        <a:ext cx="9883549" cy="539313"/>
      </dsp:txXfrm>
    </dsp:sp>
    <dsp:sp modelId="{8D552AD5-D27B-480F-B3F9-CD1CD4BB70E0}">
      <dsp:nvSpPr>
        <dsp:cNvPr id="0" name=""/>
        <dsp:cNvSpPr/>
      </dsp:nvSpPr>
      <dsp:spPr>
        <a:xfrm>
          <a:off x="0" y="674533"/>
          <a:ext cx="10506456" cy="5393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A3C1BA-6877-4CA6-B384-99C0DFE2DC23}">
      <dsp:nvSpPr>
        <dsp:cNvPr id="0" name=""/>
        <dsp:cNvSpPr/>
      </dsp:nvSpPr>
      <dsp:spPr>
        <a:xfrm>
          <a:off x="163142" y="795878"/>
          <a:ext cx="296622" cy="296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9ABA6-26AC-41F3-9B98-595B622CB6E9}">
      <dsp:nvSpPr>
        <dsp:cNvPr id="0" name=""/>
        <dsp:cNvSpPr/>
      </dsp:nvSpPr>
      <dsp:spPr>
        <a:xfrm>
          <a:off x="622906" y="674533"/>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Lack of secure communication:</a:t>
          </a:r>
          <a:r>
            <a:rPr lang="en-US" sz="1500" kern="1200"/>
            <a:t> Using unencrypted or weakly encrypted communication channels.</a:t>
          </a:r>
        </a:p>
      </dsp:txBody>
      <dsp:txXfrm>
        <a:off x="622906" y="674533"/>
        <a:ext cx="9883549" cy="539313"/>
      </dsp:txXfrm>
    </dsp:sp>
    <dsp:sp modelId="{A80CEE7B-ACD9-4E90-85C0-F0758243752D}">
      <dsp:nvSpPr>
        <dsp:cNvPr id="0" name=""/>
        <dsp:cNvSpPr/>
      </dsp:nvSpPr>
      <dsp:spPr>
        <a:xfrm>
          <a:off x="0" y="1348674"/>
          <a:ext cx="10506456" cy="5393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7D772-6AA3-473A-8B09-6C50D6406739}">
      <dsp:nvSpPr>
        <dsp:cNvPr id="0" name=""/>
        <dsp:cNvSpPr/>
      </dsp:nvSpPr>
      <dsp:spPr>
        <a:xfrm>
          <a:off x="163142" y="1470020"/>
          <a:ext cx="296622" cy="296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17CA4-8980-45AE-9945-1098BFD15989}">
      <dsp:nvSpPr>
        <dsp:cNvPr id="0" name=""/>
        <dsp:cNvSpPr/>
      </dsp:nvSpPr>
      <dsp:spPr>
        <a:xfrm>
          <a:off x="622906" y="1348674"/>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Weak or absent access controls:</a:t>
          </a:r>
          <a:r>
            <a:rPr lang="en-US" sz="1500" kern="1200"/>
            <a:t> Allowing unauthorized access to sensitive functionality or data.</a:t>
          </a:r>
        </a:p>
      </dsp:txBody>
      <dsp:txXfrm>
        <a:off x="622906" y="1348674"/>
        <a:ext cx="9883549" cy="539313"/>
      </dsp:txXfrm>
    </dsp:sp>
    <dsp:sp modelId="{B1497FE4-E059-4E00-80D8-9E4EF9293588}">
      <dsp:nvSpPr>
        <dsp:cNvPr id="0" name=""/>
        <dsp:cNvSpPr/>
      </dsp:nvSpPr>
      <dsp:spPr>
        <a:xfrm>
          <a:off x="0" y="2022816"/>
          <a:ext cx="10506456" cy="53931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B6D2E-5C9A-47D4-8756-193775087D21}">
      <dsp:nvSpPr>
        <dsp:cNvPr id="0" name=""/>
        <dsp:cNvSpPr/>
      </dsp:nvSpPr>
      <dsp:spPr>
        <a:xfrm>
          <a:off x="163142" y="2144161"/>
          <a:ext cx="296622" cy="296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6EAD0-6D2E-4493-9570-5F49B5A06EDE}">
      <dsp:nvSpPr>
        <dsp:cNvPr id="0" name=""/>
        <dsp:cNvSpPr/>
      </dsp:nvSpPr>
      <dsp:spPr>
        <a:xfrm>
          <a:off x="622906" y="2022816"/>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Failure to update or patch:</a:t>
          </a:r>
          <a:r>
            <a:rPr lang="en-US" sz="1500" kern="1200"/>
            <a:t> Not applying necessary security updates or patches to the app or underlying components.</a:t>
          </a:r>
        </a:p>
      </dsp:txBody>
      <dsp:txXfrm>
        <a:off x="622906" y="2022816"/>
        <a:ext cx="9883549" cy="539313"/>
      </dsp:txXfrm>
    </dsp:sp>
    <dsp:sp modelId="{8D0FEB1C-5EDB-4217-918A-E2F5DEF5591A}">
      <dsp:nvSpPr>
        <dsp:cNvPr id="0" name=""/>
        <dsp:cNvSpPr/>
      </dsp:nvSpPr>
      <dsp:spPr>
        <a:xfrm>
          <a:off x="0" y="2696957"/>
          <a:ext cx="10506456" cy="53931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13DAD-AEA4-49C8-905A-2FC87101E24C}">
      <dsp:nvSpPr>
        <dsp:cNvPr id="0" name=""/>
        <dsp:cNvSpPr/>
      </dsp:nvSpPr>
      <dsp:spPr>
        <a:xfrm>
          <a:off x="163142" y="2818303"/>
          <a:ext cx="296622" cy="2966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73E64-4EE7-4C7F-967A-16856E637A2E}">
      <dsp:nvSpPr>
        <dsp:cNvPr id="0" name=""/>
        <dsp:cNvSpPr/>
      </dsp:nvSpPr>
      <dsp:spPr>
        <a:xfrm>
          <a:off x="622906" y="2696957"/>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Improper storage of sensitive data:</a:t>
          </a:r>
          <a:r>
            <a:rPr lang="en-US" sz="1500" kern="1200"/>
            <a:t> Storing sensitive data in plain text or weakly protected formats.</a:t>
          </a:r>
        </a:p>
      </dsp:txBody>
      <dsp:txXfrm>
        <a:off x="622906" y="2696957"/>
        <a:ext cx="9883549" cy="539313"/>
      </dsp:txXfrm>
    </dsp:sp>
    <dsp:sp modelId="{7F75C7FA-1718-47CA-9632-FEB6AF6F8342}">
      <dsp:nvSpPr>
        <dsp:cNvPr id="0" name=""/>
        <dsp:cNvSpPr/>
      </dsp:nvSpPr>
      <dsp:spPr>
        <a:xfrm>
          <a:off x="0" y="3371099"/>
          <a:ext cx="10506456" cy="5393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FFEDE-5502-4CD3-913A-B1A4F3006B33}">
      <dsp:nvSpPr>
        <dsp:cNvPr id="0" name=""/>
        <dsp:cNvSpPr/>
      </dsp:nvSpPr>
      <dsp:spPr>
        <a:xfrm>
          <a:off x="163142" y="3492444"/>
          <a:ext cx="296622" cy="2966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83092-022C-4046-8946-41A49170EABF}">
      <dsp:nvSpPr>
        <dsp:cNvPr id="0" name=""/>
        <dsp:cNvSpPr/>
      </dsp:nvSpPr>
      <dsp:spPr>
        <a:xfrm>
          <a:off x="622906" y="3371099"/>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Insecure file provider path settings:</a:t>
          </a:r>
          <a:r>
            <a:rPr lang="en-US" sz="1500" kern="1200"/>
            <a:t> a file content provider that was meant for internal application use is exposed to other apps or users, which could potentially compromise sensitive data or allow unauthorized access to application resources.</a:t>
          </a:r>
        </a:p>
      </dsp:txBody>
      <dsp:txXfrm>
        <a:off x="622906" y="3371099"/>
        <a:ext cx="9883549" cy="539313"/>
      </dsp:txXfrm>
    </dsp:sp>
    <dsp:sp modelId="{14F672C5-9D7E-47F7-8B58-FAA5756EDBE9}">
      <dsp:nvSpPr>
        <dsp:cNvPr id="0" name=""/>
        <dsp:cNvSpPr/>
      </dsp:nvSpPr>
      <dsp:spPr>
        <a:xfrm>
          <a:off x="0" y="4045240"/>
          <a:ext cx="10506456" cy="5393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00362-C384-488C-9FCC-06746990CEF0}">
      <dsp:nvSpPr>
        <dsp:cNvPr id="0" name=""/>
        <dsp:cNvSpPr/>
      </dsp:nvSpPr>
      <dsp:spPr>
        <a:xfrm>
          <a:off x="163142" y="4166586"/>
          <a:ext cx="296622" cy="29662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BCB3C9-ED62-4BE1-BB3C-02BB67156AA5}">
      <dsp:nvSpPr>
        <dsp:cNvPr id="0" name=""/>
        <dsp:cNvSpPr/>
      </dsp:nvSpPr>
      <dsp:spPr>
        <a:xfrm>
          <a:off x="622906" y="4045240"/>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Exported activities</a:t>
          </a:r>
          <a:r>
            <a:rPr lang="en-US" sz="1500" kern="1200"/>
            <a:t>: an activity that is meant for internal application use is exported and/or browsable, which exposes an additional attack surface.</a:t>
          </a:r>
        </a:p>
      </dsp:txBody>
      <dsp:txXfrm>
        <a:off x="622906" y="4045240"/>
        <a:ext cx="9883549" cy="53931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686397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36395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18692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27065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F0CBA-ED2C-4938-8B47-4A8528630429}"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37351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ACF0CBA-ED2C-4938-8B47-4A8528630429}"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43146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ACF0CBA-ED2C-4938-8B47-4A8528630429}" type="datetimeFigureOut">
              <a:rPr lang="en-IN" smtClean="0"/>
              <a:t>18-02-2025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7456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ACF0CBA-ED2C-4938-8B47-4A8528630429}"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380004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F0CBA-ED2C-4938-8B47-4A8528630429}" type="datetimeFigureOut">
              <a:rPr lang="en-IN" smtClean="0"/>
              <a:t>18-02-2025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44116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F0CBA-ED2C-4938-8B47-4A8528630429}"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101559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F0CBA-ED2C-4938-8B47-4A8528630429}"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114343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F0CBA-ED2C-4938-8B47-4A8528630429}" type="datetimeFigureOut">
              <a:rPr lang="en-IN" smtClean="0"/>
              <a:t>18-02-2025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B3666-631B-4F02-9C7F-CFD667A1C7A3}" type="slidenum">
              <a:rPr lang="en-IN" smtClean="0"/>
              <a:t>‹#›</a:t>
            </a:fld>
            <a:endParaRPr lang="en-IN"/>
          </a:p>
        </p:txBody>
      </p:sp>
    </p:spTree>
    <p:extLst>
      <p:ext uri="{BB962C8B-B14F-4D97-AF65-F5344CB8AC3E}">
        <p14:creationId xmlns:p14="http://schemas.microsoft.com/office/powerpoint/2010/main" val="1884985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2" Type="http://schemas.openxmlformats.org/officeDocument/2006/relationships/hyperlink" Target="https://www.sentra.io/blog/safeguarding-data-integrity-and-privacy-in-the-age-of-ai-powered-large-language-models-llm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ock In A 3D Electronic System">
            <a:extLst>
              <a:ext uri="{FF2B5EF4-FFF2-40B4-BE49-F238E27FC236}">
                <a16:creationId xmlns:a16="http://schemas.microsoft.com/office/drawing/2014/main" id="{A7DFBDDF-2143-0E3B-7D32-DD289642D30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CYBER SECURITY VULNERABILITIES</a:t>
            </a:r>
            <a:endParaRPr lang="en-IN"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IN" sz="4000" dirty="0">
                <a:solidFill>
                  <a:schemeClr val="bg1"/>
                </a:solidFill>
              </a:rPr>
              <a:t>UNIT 2</a:t>
            </a:r>
            <a:endParaRPr lang="en-IN" sz="4000">
              <a:solidFill>
                <a:schemeClr val="bg1"/>
              </a:solidFill>
              <a:ea typeface="Calibri"/>
              <a:cs typeface="Calibri"/>
            </a:endParaRPr>
          </a:p>
        </p:txBody>
      </p:sp>
    </p:spTree>
    <p:extLst>
      <p:ext uri="{BB962C8B-B14F-4D97-AF65-F5344CB8AC3E}">
        <p14:creationId xmlns:p14="http://schemas.microsoft.com/office/powerpoint/2010/main" val="265735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3400" b="1"/>
              <a:t>Misconfigurations and Their Impact</a:t>
            </a:r>
            <a:br>
              <a:rPr lang="en-IN" sz="3400"/>
            </a:br>
            <a:endParaRPr lang="en-IN" sz="340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BD2C22E2-401A-3A47-CA3C-2F25512D21C5}"/>
              </a:ext>
            </a:extLst>
          </p:cNvPr>
          <p:cNvGraphicFramePr>
            <a:graphicFrameLocks noGrp="1"/>
          </p:cNvGraphicFramePr>
          <p:nvPr>
            <p:ph idx="1"/>
            <p:extLst>
              <p:ext uri="{D42A27DB-BD31-4B8C-83A1-F6EECF244321}">
                <p14:modId xmlns:p14="http://schemas.microsoft.com/office/powerpoint/2010/main" val="35603418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14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8507C-9732-EBA9-A9AA-62B088010F4E}"/>
              </a:ext>
            </a:extLst>
          </p:cNvPr>
          <p:cNvSpPr>
            <a:spLocks noGrp="1"/>
          </p:cNvSpPr>
          <p:nvPr>
            <p:ph type="title"/>
          </p:nvPr>
        </p:nvSpPr>
        <p:spPr>
          <a:xfrm>
            <a:off x="841248" y="251312"/>
            <a:ext cx="10506456" cy="1010264"/>
          </a:xfrm>
        </p:spPr>
        <p:txBody>
          <a:bodyPr anchor="ctr">
            <a:normAutofit/>
          </a:bodyPr>
          <a:lstStyle/>
          <a:p>
            <a:r>
              <a:rPr lang="en-US" sz="3100" b="1">
                <a:ea typeface="+mj-lt"/>
                <a:cs typeface="+mj-lt"/>
              </a:rPr>
              <a:t>Common indicators of vulnerability to security misconfigurations:</a:t>
            </a:r>
            <a:endParaRPr lang="en-US" sz="3100" b="1">
              <a:ea typeface="Calibri Light"/>
              <a:cs typeface="Calibri Light"/>
            </a:endParaRPr>
          </a:p>
        </p:txBody>
      </p:sp>
      <p:sp>
        <p:nvSpPr>
          <p:cNvPr id="15" name="Rectangle 1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458A0264-8DE1-9846-CCE0-84BE3E35605D}"/>
              </a:ext>
            </a:extLst>
          </p:cNvPr>
          <p:cNvGraphicFramePr>
            <a:graphicFrameLocks noGrp="1"/>
          </p:cNvGraphicFramePr>
          <p:nvPr>
            <p:ph idx="1"/>
            <p:extLst>
              <p:ext uri="{D42A27DB-BD31-4B8C-83A1-F6EECF244321}">
                <p14:modId xmlns:p14="http://schemas.microsoft.com/office/powerpoint/2010/main" val="191176955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68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D804-8C70-D59D-7BE9-62ECA047A282}"/>
              </a:ext>
            </a:extLst>
          </p:cNvPr>
          <p:cNvSpPr>
            <a:spLocks noGrp="1"/>
          </p:cNvSpPr>
          <p:nvPr>
            <p:ph type="title"/>
          </p:nvPr>
        </p:nvSpPr>
        <p:spPr/>
        <p:txBody>
          <a:bodyPr/>
          <a:lstStyle/>
          <a:p>
            <a:r>
              <a:rPr lang="en-US" sz="2400" b="1">
                <a:latin typeface="Calibri"/>
                <a:ea typeface="Calibri"/>
                <a:cs typeface="Calibri"/>
              </a:rPr>
              <a:t>Technical Impacts: </a:t>
            </a:r>
            <a:r>
              <a:rPr lang="en-US" sz="1400" b="1">
                <a:latin typeface="Calibri"/>
                <a:ea typeface="Calibri"/>
                <a:cs typeface="Calibri"/>
              </a:rPr>
              <a:t>      </a:t>
            </a:r>
            <a:r>
              <a:rPr lang="en-US" sz="1400" b="1">
                <a:solidFill>
                  <a:srgbClr val="000000"/>
                </a:solidFill>
                <a:latin typeface="Calibri"/>
                <a:ea typeface="Calibri"/>
                <a:cs typeface="Calibri"/>
              </a:rPr>
              <a:t>        </a:t>
            </a:r>
            <a:r>
              <a:rPr lang="en-US" sz="1400" b="1">
                <a:solidFill>
                  <a:srgbClr val="FF0000"/>
                </a:solidFill>
                <a:latin typeface="Calibri"/>
                <a:ea typeface="Calibri"/>
                <a:cs typeface="Calibri"/>
              </a:rPr>
              <a:t>Impact SEVERE</a:t>
            </a:r>
            <a:endParaRPr lang="en-US">
              <a:solidFill>
                <a:srgbClr val="FF0000"/>
              </a:solidFill>
            </a:endParaRPr>
          </a:p>
        </p:txBody>
      </p:sp>
      <p:graphicFrame>
        <p:nvGraphicFramePr>
          <p:cNvPr id="5" name="Content Placeholder 2">
            <a:extLst>
              <a:ext uri="{FF2B5EF4-FFF2-40B4-BE49-F238E27FC236}">
                <a16:creationId xmlns:a16="http://schemas.microsoft.com/office/drawing/2014/main" id="{D752E5CA-6B02-7540-BB29-3A20830102D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3809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185E-BE5D-53CA-B146-0D9486D43D49}"/>
              </a:ext>
            </a:extLst>
          </p:cNvPr>
          <p:cNvSpPr>
            <a:spLocks noGrp="1"/>
          </p:cNvSpPr>
          <p:nvPr>
            <p:ph type="title"/>
          </p:nvPr>
        </p:nvSpPr>
        <p:spPr/>
        <p:txBody>
          <a:bodyPr>
            <a:normAutofit/>
          </a:bodyPr>
          <a:lstStyle/>
          <a:p>
            <a:r>
              <a:rPr lang="en-US" sz="3200" b="1">
                <a:latin typeface="Calibri"/>
                <a:ea typeface="Calibri"/>
                <a:cs typeface="Calibri"/>
              </a:rPr>
              <a:t>Business Impacts</a:t>
            </a:r>
            <a:r>
              <a:rPr lang="en-US" sz="3200">
                <a:latin typeface="Calibri Light"/>
                <a:ea typeface="Calibri Light"/>
                <a:cs typeface="Calibri Light"/>
              </a:rPr>
              <a:t> </a:t>
            </a:r>
            <a:r>
              <a:rPr lang="en-US" sz="3200" b="1">
                <a:latin typeface="Calibri"/>
                <a:ea typeface="Calibri"/>
                <a:cs typeface="Calibri"/>
              </a:rPr>
              <a:t>   </a:t>
            </a:r>
            <a:r>
              <a:rPr lang="en-US" sz="1200" b="1">
                <a:latin typeface="Calibri"/>
                <a:ea typeface="Calibri"/>
                <a:cs typeface="Calibri"/>
              </a:rPr>
              <a:t>    </a:t>
            </a:r>
            <a:r>
              <a:rPr lang="en-US" sz="1200" b="1">
                <a:solidFill>
                  <a:srgbClr val="FF0000"/>
                </a:solidFill>
                <a:latin typeface="Calibri"/>
                <a:ea typeface="Calibri"/>
                <a:cs typeface="Calibri"/>
              </a:rPr>
              <a:t>Impact SEVERE</a:t>
            </a:r>
            <a:endParaRPr lang="en-US" sz="3200" b="1">
              <a:solidFill>
                <a:srgbClr val="FF0000"/>
              </a:solidFill>
              <a:latin typeface="Calibri"/>
              <a:ea typeface="Calibri"/>
              <a:cs typeface="Calibri"/>
            </a:endParaRPr>
          </a:p>
        </p:txBody>
      </p:sp>
      <p:graphicFrame>
        <p:nvGraphicFramePr>
          <p:cNvPr id="5" name="Content Placeholder 2">
            <a:extLst>
              <a:ext uri="{FF2B5EF4-FFF2-40B4-BE49-F238E27FC236}">
                <a16:creationId xmlns:a16="http://schemas.microsoft.com/office/drawing/2014/main" id="{6907C9B3-C3C5-CA06-500F-5A66FB9B3B27}"/>
              </a:ext>
            </a:extLst>
          </p:cNvPr>
          <p:cNvGraphicFramePr>
            <a:graphicFrameLocks noGrp="1"/>
          </p:cNvGraphicFramePr>
          <p:nvPr>
            <p:ph idx="1"/>
          </p:nvPr>
        </p:nvGraphicFramePr>
        <p:xfrm>
          <a:off x="838200" y="1684514"/>
          <a:ext cx="10515600" cy="4492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26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b="1"/>
              <a:t>Mitigation Techniques</a:t>
            </a:r>
            <a:endParaRPr lang="en-IN"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1B5FC0C-2071-D4EC-E05C-230D204C24E4}"/>
              </a:ext>
            </a:extLst>
          </p:cNvPr>
          <p:cNvGraphicFramePr>
            <a:graphicFrameLocks noGrp="1"/>
          </p:cNvGraphicFramePr>
          <p:nvPr>
            <p:ph idx="1"/>
            <p:extLst>
              <p:ext uri="{D42A27DB-BD31-4B8C-83A1-F6EECF244321}">
                <p14:modId xmlns:p14="http://schemas.microsoft.com/office/powerpoint/2010/main" val="36347693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99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D6D1E-C2F6-74AB-1B15-C84240702181}"/>
              </a:ext>
            </a:extLst>
          </p:cNvPr>
          <p:cNvSpPr>
            <a:spLocks noGrp="1"/>
          </p:cNvSpPr>
          <p:nvPr>
            <p:ph type="title"/>
          </p:nvPr>
        </p:nvSpPr>
        <p:spPr>
          <a:xfrm>
            <a:off x="841248" y="256032"/>
            <a:ext cx="10506456" cy="1014984"/>
          </a:xfrm>
        </p:spPr>
        <p:txBody>
          <a:bodyPr anchor="b">
            <a:normAutofit/>
          </a:bodyPr>
          <a:lstStyle/>
          <a:p>
            <a:r>
              <a:rPr lang="en-US" b="1"/>
              <a:t>Prevention for Security Misconfigurations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418354C-9FC2-EDF5-4CF6-CF61AF3A566A}"/>
              </a:ext>
            </a:extLst>
          </p:cNvPr>
          <p:cNvGraphicFramePr>
            <a:graphicFrameLocks noGrp="1"/>
          </p:cNvGraphicFramePr>
          <p:nvPr>
            <p:ph idx="1"/>
            <p:extLst>
              <p:ext uri="{D42A27DB-BD31-4B8C-83A1-F6EECF244321}">
                <p14:modId xmlns:p14="http://schemas.microsoft.com/office/powerpoint/2010/main" val="318393240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88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a:t>Network Security</a:t>
            </a:r>
            <a:endParaRPr lang="en-US" sz="5400"/>
          </a:p>
        </p:txBody>
      </p:sp>
      <p:sp>
        <p:nvSpPr>
          <p:cNvPr id="3" name="Content Placeholder 2"/>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 The fundamentals of networking security remain the same</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9A7A3C-F3AC-2739-023C-9322ECCE2B20}"/>
              </a:ext>
            </a:extLst>
          </p:cNvPr>
          <p:cNvPicPr>
            <a:picLocks noChangeAspect="1"/>
          </p:cNvPicPr>
          <p:nvPr/>
        </p:nvPicPr>
        <p:blipFill>
          <a:blip r:embed="rId2"/>
          <a:srcRect l="20301" r="26805" b="62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2858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mple Network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18" y="647700"/>
            <a:ext cx="10877632"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16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IN" sz="4000">
                <a:solidFill>
                  <a:srgbClr val="FFFFFF"/>
                </a:solidFill>
              </a:rPr>
              <a:t> Followed a simple protocol:</a:t>
            </a:r>
          </a:p>
        </p:txBody>
      </p:sp>
      <p:graphicFrame>
        <p:nvGraphicFramePr>
          <p:cNvPr id="5" name="Content Placeholder 2">
            <a:extLst>
              <a:ext uri="{FF2B5EF4-FFF2-40B4-BE49-F238E27FC236}">
                <a16:creationId xmlns:a16="http://schemas.microsoft.com/office/drawing/2014/main" id="{EBF6F97A-9528-C83E-5201-603AD025EDB8}"/>
              </a:ext>
            </a:extLst>
          </p:cNvPr>
          <p:cNvGraphicFramePr>
            <a:graphicFrameLocks noGrp="1"/>
          </p:cNvGraphicFramePr>
          <p:nvPr>
            <p:ph idx="1"/>
            <p:extLst>
              <p:ext uri="{D42A27DB-BD31-4B8C-83A1-F6EECF244321}">
                <p14:modId xmlns:p14="http://schemas.microsoft.com/office/powerpoint/2010/main" val="61556163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857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Complex Network Structur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9935" y="643466"/>
            <a:ext cx="671213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7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IN">
                <a:solidFill>
                  <a:srgbClr val="FFFFFF"/>
                </a:solidFill>
              </a:rPr>
              <a:t>Topics to be covered</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F0A6F67-F011-4562-D045-5203D4C2848E}"/>
              </a:ext>
            </a:extLst>
          </p:cNvPr>
          <p:cNvGraphicFramePr>
            <a:graphicFrameLocks noGrp="1"/>
          </p:cNvGraphicFramePr>
          <p:nvPr>
            <p:ph idx="1"/>
            <p:extLst>
              <p:ext uri="{D42A27DB-BD31-4B8C-83A1-F6EECF244321}">
                <p14:modId xmlns:p14="http://schemas.microsoft.com/office/powerpoint/2010/main" val="44598316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54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IN" b="1"/>
              <a:t>Newer Complex Networks</a:t>
            </a:r>
            <a:endParaRPr lang="en-IN"/>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F6694CA-85F5-6BC3-1F11-896554257219}"/>
              </a:ext>
            </a:extLst>
          </p:cNvPr>
          <p:cNvGraphicFramePr>
            <a:graphicFrameLocks noGrp="1"/>
          </p:cNvGraphicFramePr>
          <p:nvPr>
            <p:ph idx="1"/>
            <p:extLst>
              <p:ext uri="{D42A27DB-BD31-4B8C-83A1-F6EECF244321}">
                <p14:modId xmlns:p14="http://schemas.microsoft.com/office/powerpoint/2010/main" val="10623126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40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CB8F0CC-E7CE-31F9-C449-2A2AC4CA0A8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Newer Complex Networks</a:t>
            </a:r>
            <a:endParaRPr lang="en-US"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DD3EEDA4-D7EE-8978-2BE6-97C29B2675E9}"/>
              </a:ext>
            </a:extLst>
          </p:cNvPr>
          <p:cNvGraphicFramePr>
            <a:graphicFrameLocks noGrp="1"/>
          </p:cNvGraphicFramePr>
          <p:nvPr>
            <p:ph idx="1"/>
            <p:extLst>
              <p:ext uri="{D42A27DB-BD31-4B8C-83A1-F6EECF244321}">
                <p14:modId xmlns:p14="http://schemas.microsoft.com/office/powerpoint/2010/main" val="39081271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638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DAA2B4-6A2D-010F-014F-DB570AE67B78}"/>
              </a:ext>
            </a:extLst>
          </p:cNvPr>
          <p:cNvSpPr txBox="1"/>
          <p:nvPr/>
        </p:nvSpPr>
        <p:spPr>
          <a:xfrm>
            <a:off x="635000" y="640823"/>
            <a:ext cx="3418659" cy="55831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b="1" kern="1200">
                <a:solidFill>
                  <a:schemeClr val="tx1"/>
                </a:solidFill>
                <a:latin typeface="+mj-lt"/>
                <a:ea typeface="+mj-ea"/>
                <a:cs typeface="+mj-cs"/>
              </a:rPr>
              <a:t>Risks in Complex Network Structures</a:t>
            </a:r>
            <a:endParaRPr lang="en-US" sz="54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C0685BB-C3DF-0B77-AFCD-9F3A66A93F07}"/>
              </a:ext>
            </a:extLst>
          </p:cNvPr>
          <p:cNvGraphicFramePr>
            <a:graphicFrameLocks noGrp="1"/>
          </p:cNvGraphicFramePr>
          <p:nvPr>
            <p:ph idx="1"/>
            <p:extLst>
              <p:ext uri="{D42A27DB-BD31-4B8C-83A1-F6EECF244321}">
                <p14:modId xmlns:p14="http://schemas.microsoft.com/office/powerpoint/2010/main" val="41502508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872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8B940-2B43-DAA4-F2B2-C79D4160A77A}"/>
              </a:ext>
            </a:extLst>
          </p:cNvPr>
          <p:cNvSpPr>
            <a:spLocks noGrp="1"/>
          </p:cNvSpPr>
          <p:nvPr>
            <p:ph type="title"/>
          </p:nvPr>
        </p:nvSpPr>
        <p:spPr>
          <a:xfrm>
            <a:off x="635000" y="640823"/>
            <a:ext cx="3418659" cy="5583148"/>
          </a:xfrm>
        </p:spPr>
        <p:txBody>
          <a:bodyPr anchor="ctr">
            <a:normAutofit/>
          </a:bodyPr>
          <a:lstStyle/>
          <a:p>
            <a:r>
              <a:rPr lang="en-US" sz="3800" b="1">
                <a:latin typeface="Times New Roman"/>
                <a:cs typeface="Times New Roman"/>
              </a:rPr>
              <a:t>Common Network Vulnerabilities</a:t>
            </a:r>
            <a:endParaRPr lang="en-US"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4539C15-0C25-AF64-C514-3CFCE41CB1E9}"/>
              </a:ext>
            </a:extLst>
          </p:cNvPr>
          <p:cNvGraphicFramePr>
            <a:graphicFrameLocks noGrp="1"/>
          </p:cNvGraphicFramePr>
          <p:nvPr>
            <p:ph idx="1"/>
            <p:extLst>
              <p:ext uri="{D42A27DB-BD31-4B8C-83A1-F6EECF244321}">
                <p14:modId xmlns:p14="http://schemas.microsoft.com/office/powerpoint/2010/main" val="41860172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36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9C28B-96CC-7BE9-B165-73F025FDE4A7}"/>
              </a:ext>
            </a:extLst>
          </p:cNvPr>
          <p:cNvSpPr>
            <a:spLocks noGrp="1"/>
          </p:cNvSpPr>
          <p:nvPr>
            <p:ph type="title"/>
          </p:nvPr>
        </p:nvSpPr>
        <p:spPr>
          <a:xfrm>
            <a:off x="838200" y="459863"/>
            <a:ext cx="10515600" cy="1004594"/>
          </a:xfrm>
        </p:spPr>
        <p:txBody>
          <a:bodyPr>
            <a:normAutofit/>
          </a:bodyPr>
          <a:lstStyle/>
          <a:p>
            <a:pPr algn="ctr"/>
            <a:r>
              <a:rPr lang="en-US" b="1">
                <a:solidFill>
                  <a:srgbClr val="FFFFFF"/>
                </a:solidFill>
                <a:latin typeface="Times New Roman"/>
                <a:cs typeface="Times New Roman"/>
              </a:rPr>
              <a:t>Mitigation Techniques</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3271224-08E1-FC67-AD41-69087E04A3F3}"/>
              </a:ext>
            </a:extLst>
          </p:cNvPr>
          <p:cNvGraphicFramePr>
            <a:graphicFrameLocks noGrp="1"/>
          </p:cNvGraphicFramePr>
          <p:nvPr>
            <p:ph idx="1"/>
            <p:extLst>
              <p:ext uri="{D42A27DB-BD31-4B8C-83A1-F6EECF244321}">
                <p14:modId xmlns:p14="http://schemas.microsoft.com/office/powerpoint/2010/main" val="39234538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0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7975B-9B58-3CF7-AF31-F5D947B2E490}"/>
              </a:ext>
            </a:extLst>
          </p:cNvPr>
          <p:cNvSpPr>
            <a:spLocks noGrp="1"/>
          </p:cNvSpPr>
          <p:nvPr>
            <p:ph type="title"/>
          </p:nvPr>
        </p:nvSpPr>
        <p:spPr>
          <a:xfrm>
            <a:off x="630936" y="502920"/>
            <a:ext cx="3419856" cy="1463040"/>
          </a:xfrm>
        </p:spPr>
        <p:txBody>
          <a:bodyPr anchor="ctr">
            <a:normAutofit/>
          </a:bodyPr>
          <a:lstStyle/>
          <a:p>
            <a:r>
              <a:rPr lang="en-US" sz="3000" b="1">
                <a:ea typeface="Calibri Light"/>
                <a:cs typeface="Calibri Light"/>
              </a:rPr>
              <a:t>Open Access to Organizational Data</a:t>
            </a:r>
            <a:endParaRPr lang="en-US" sz="30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EE41CC-2493-D029-64D7-D24C8620D5EC}"/>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b="1">
                <a:ea typeface="Calibri"/>
                <a:cs typeface="Calibri"/>
              </a:rPr>
              <a:t>Data Exposure Risks</a:t>
            </a:r>
            <a:endParaRPr lang="en-US" sz="2200">
              <a:ea typeface="Calibri" panose="020F0502020204030204"/>
              <a:cs typeface="Calibri" panose="020F0502020204030204"/>
            </a:endParaRPr>
          </a:p>
          <a:p>
            <a:r>
              <a:rPr lang="en-US" sz="2200">
                <a:ea typeface="Calibri" panose="020F0502020204030204"/>
                <a:cs typeface="Calibri" panose="020F0502020204030204"/>
              </a:rPr>
              <a:t>Accidental public access to sensitive data</a:t>
            </a:r>
            <a:endParaRPr lang="en-US" sz="2200"/>
          </a:p>
          <a:p>
            <a:r>
              <a:rPr lang="en-US" sz="2200">
                <a:ea typeface="Calibri"/>
                <a:cs typeface="Calibri"/>
              </a:rPr>
              <a:t>Improper data classification</a:t>
            </a:r>
          </a:p>
          <a:p>
            <a:endParaRPr lang="en-US" sz="2200">
              <a:ea typeface="Calibri"/>
              <a:cs typeface="Calibri"/>
            </a:endParaRPr>
          </a:p>
        </p:txBody>
      </p:sp>
      <p:graphicFrame>
        <p:nvGraphicFramePr>
          <p:cNvPr id="5" name="Table 4">
            <a:extLst>
              <a:ext uri="{FF2B5EF4-FFF2-40B4-BE49-F238E27FC236}">
                <a16:creationId xmlns:a16="http://schemas.microsoft.com/office/drawing/2014/main" id="{54426910-A859-4BCB-2296-AC1BE73C22A9}"/>
              </a:ext>
            </a:extLst>
          </p:cNvPr>
          <p:cNvGraphicFramePr>
            <a:graphicFrameLocks noGrp="1"/>
          </p:cNvGraphicFramePr>
          <p:nvPr>
            <p:extLst>
              <p:ext uri="{D42A27DB-BD31-4B8C-83A1-F6EECF244321}">
                <p14:modId xmlns:p14="http://schemas.microsoft.com/office/powerpoint/2010/main" val="1767695360"/>
              </p:ext>
            </p:extLst>
          </p:nvPr>
        </p:nvGraphicFramePr>
        <p:xfrm>
          <a:off x="630936" y="2366766"/>
          <a:ext cx="10917938" cy="3807693"/>
        </p:xfrm>
        <a:graphic>
          <a:graphicData uri="http://schemas.openxmlformats.org/drawingml/2006/table">
            <a:tbl>
              <a:tblPr firstRow="1" bandRow="1">
                <a:noFill/>
                <a:tableStyleId>{5C22544A-7EE6-4342-B048-85BDC9FD1C3A}</a:tableStyleId>
              </a:tblPr>
              <a:tblGrid>
                <a:gridCol w="2837449">
                  <a:extLst>
                    <a:ext uri="{9D8B030D-6E8A-4147-A177-3AD203B41FA5}">
                      <a16:colId xmlns:a16="http://schemas.microsoft.com/office/drawing/2014/main" val="2591048043"/>
                    </a:ext>
                  </a:extLst>
                </a:gridCol>
                <a:gridCol w="3974577">
                  <a:extLst>
                    <a:ext uri="{9D8B030D-6E8A-4147-A177-3AD203B41FA5}">
                      <a16:colId xmlns:a16="http://schemas.microsoft.com/office/drawing/2014/main" val="1820284160"/>
                    </a:ext>
                  </a:extLst>
                </a:gridCol>
                <a:gridCol w="4105912">
                  <a:extLst>
                    <a:ext uri="{9D8B030D-6E8A-4147-A177-3AD203B41FA5}">
                      <a16:colId xmlns:a16="http://schemas.microsoft.com/office/drawing/2014/main" val="2906984821"/>
                    </a:ext>
                  </a:extLst>
                </a:gridCol>
              </a:tblGrid>
              <a:tr h="582353">
                <a:tc>
                  <a:txBody>
                    <a:bodyPr/>
                    <a:lstStyle/>
                    <a:p>
                      <a:pPr marL="0" algn="ctr" rtl="0" eaLnBrk="1" fontAlgn="t" latinLnBrk="0" hangingPunct="1"/>
                      <a:r>
                        <a:rPr lang="en-IN" sz="2100" b="1" i="0" u="none" strike="noStrike" kern="1200" cap="none" spc="0">
                          <a:solidFill>
                            <a:schemeClr val="tx1"/>
                          </a:solidFill>
                          <a:effectLst/>
                          <a:latin typeface="inherit"/>
                        </a:rPr>
                        <a:t>Features</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tc>
                  <a:txBody>
                    <a:bodyPr/>
                    <a:lstStyle/>
                    <a:p>
                      <a:pPr marL="0" algn="ctr" rtl="0" eaLnBrk="1" fontAlgn="t" latinLnBrk="0" hangingPunct="1"/>
                      <a:r>
                        <a:rPr lang="en-IN" sz="2100" b="1" i="0" u="none" strike="noStrike" kern="1200" cap="none" spc="0">
                          <a:solidFill>
                            <a:schemeClr val="tx1"/>
                          </a:solidFill>
                          <a:effectLst/>
                          <a:latin typeface="inherit"/>
                        </a:rPr>
                        <a:t>Data Exposure</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tc>
                  <a:txBody>
                    <a:bodyPr/>
                    <a:lstStyle/>
                    <a:p>
                      <a:pPr marL="0" algn="ctr" rtl="0" eaLnBrk="1" fontAlgn="t" latinLnBrk="0" hangingPunct="1"/>
                      <a:r>
                        <a:rPr lang="en-IN" sz="2100" b="1" i="0" u="none" strike="noStrike" kern="1200" cap="none" spc="0">
                          <a:solidFill>
                            <a:schemeClr val="tx1"/>
                          </a:solidFill>
                          <a:effectLst/>
                          <a:latin typeface="inherit"/>
                        </a:rPr>
                        <a:t>Data Breach</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164805869"/>
                  </a:ext>
                </a:extLst>
              </a:tr>
              <a:tr h="500905">
                <a:tc>
                  <a:txBody>
                    <a:bodyPr/>
                    <a:lstStyle/>
                    <a:p>
                      <a:pPr marL="0" algn="l" rtl="0" eaLnBrk="1" fontAlgn="t" latinLnBrk="0" hangingPunct="1"/>
                      <a:r>
                        <a:rPr lang="en-IN" sz="1600" b="0" i="0" u="none" strike="noStrike" kern="1200" cap="none" spc="0">
                          <a:solidFill>
                            <a:schemeClr val="tx1"/>
                          </a:solidFill>
                          <a:effectLst/>
                          <a:latin typeface="inherit"/>
                        </a:rPr>
                        <a:t>Intent</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algn="l" rtl="0" eaLnBrk="1" fontAlgn="t" latinLnBrk="0" hangingPunct="1"/>
                      <a:r>
                        <a:rPr lang="en-IN" sz="1600" b="0" i="0" u="none" strike="noStrike" kern="1200" cap="none" spc="0">
                          <a:solidFill>
                            <a:schemeClr val="tx1"/>
                          </a:solidFill>
                          <a:effectLst/>
                          <a:latin typeface="inherit"/>
                        </a:rPr>
                        <a:t>Unintentional</a:t>
                      </a:r>
                      <a:endParaRPr lang="en-IN"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38100" cmpd="sng">
                      <a:noFill/>
                    </a:lnT>
                    <a:lnB w="9525" cap="flat" cmpd="sng" algn="ctr">
                      <a:noFill/>
                      <a:prstDash val="solid"/>
                    </a:lnB>
                    <a:noFill/>
                  </a:tcPr>
                </a:tc>
                <a:tc>
                  <a:txBody>
                    <a:bodyPr/>
                    <a:lstStyle/>
                    <a:p>
                      <a:pPr marL="0" algn="l" rtl="0" eaLnBrk="1" fontAlgn="t" latinLnBrk="0" hangingPunct="1"/>
                      <a:r>
                        <a:rPr lang="en-IN" sz="1600" b="0" i="0" u="none" strike="noStrike" kern="1200" cap="none" spc="0">
                          <a:solidFill>
                            <a:schemeClr val="tx1"/>
                          </a:solidFill>
                          <a:effectLst/>
                          <a:latin typeface="inherit"/>
                        </a:rPr>
                        <a:t>Intentional</a:t>
                      </a:r>
                      <a:endParaRPr lang="en-IN"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640915865"/>
                  </a:ext>
                </a:extLst>
              </a:tr>
              <a:tr h="745249">
                <a:tc>
                  <a:txBody>
                    <a:bodyPr/>
                    <a:lstStyle/>
                    <a:p>
                      <a:pPr marL="0" algn="l" rtl="0" eaLnBrk="1" fontAlgn="t" latinLnBrk="0" hangingPunct="1"/>
                      <a:r>
                        <a:rPr lang="en-IN" sz="1600" b="0" i="0" u="none" strike="noStrike" kern="1200" cap="none" spc="0">
                          <a:solidFill>
                            <a:schemeClr val="tx1"/>
                          </a:solidFill>
                          <a:effectLst/>
                          <a:latin typeface="inherit"/>
                        </a:rPr>
                        <a:t>Underlying Factor</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Human error, misconfigured systems, inadequate security</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Deliberate attacks by cybercriminals or malicious actors</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18438642"/>
                  </a:ext>
                </a:extLst>
              </a:tr>
              <a:tr h="989593">
                <a:tc>
                  <a:txBody>
                    <a:bodyPr/>
                    <a:lstStyle/>
                    <a:p>
                      <a:pPr marL="0" algn="l" rtl="0" eaLnBrk="1" fontAlgn="t" latinLnBrk="0" hangingPunct="1"/>
                      <a:r>
                        <a:rPr lang="en-IN" sz="1600" b="0" i="0" u="none" strike="noStrike" kern="1200" cap="none" spc="0">
                          <a:solidFill>
                            <a:schemeClr val="tx1"/>
                          </a:solidFill>
                          <a:effectLst/>
                          <a:latin typeface="inherit"/>
                        </a:rPr>
                        <a:t>Impact</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algn="l" rtl="0" eaLnBrk="1" fontAlgn="t" latinLnBrk="0" hangingPunct="1"/>
                      <a:r>
                        <a:rPr lang="en-US" sz="1600" b="0" i="0" u="none" strike="noStrike" kern="1200" cap="none" spc="0">
                          <a:solidFill>
                            <a:schemeClr val="tx1"/>
                          </a:solidFill>
                          <a:effectLst/>
                          <a:latin typeface="inherit"/>
                        </a:rPr>
                        <a:t>Can still lead to privacy violations and reputational damage</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algn="l" rtl="0" eaLnBrk="1" fontAlgn="t" latinLnBrk="0" hangingPunct="1"/>
                      <a:r>
                        <a:rPr lang="en-US" sz="1600" b="0" i="0" u="none" strike="noStrike" kern="1200" cap="none" spc="0">
                          <a:solidFill>
                            <a:schemeClr val="tx1"/>
                          </a:solidFill>
                          <a:effectLst/>
                          <a:latin typeface="inherit"/>
                        </a:rPr>
                        <a:t>Often more severe impacts, including fraud and financial losses, identity theft, and disruption of operations</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817873295"/>
                  </a:ext>
                </a:extLst>
              </a:tr>
              <a:tr h="989593">
                <a:tc>
                  <a:txBody>
                    <a:bodyPr/>
                    <a:lstStyle/>
                    <a:p>
                      <a:pPr marL="0" algn="l" rtl="0" eaLnBrk="1" fontAlgn="t" latinLnBrk="0" hangingPunct="1"/>
                      <a:r>
                        <a:rPr lang="en-IN" sz="1600" b="0" i="0" u="none" strike="noStrike" kern="1200" cap="none" spc="0">
                          <a:solidFill>
                            <a:schemeClr val="tx1"/>
                          </a:solidFill>
                          <a:effectLst/>
                          <a:latin typeface="inherit"/>
                        </a:rPr>
                        <a:t>Solutions</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Following security best practices, continuous monitoring and SecOps literacy</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Robust security measures with discrete monitoring and alerting for anomaly detection and remediation</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5257022"/>
                  </a:ext>
                </a:extLst>
              </a:tr>
            </a:tbl>
          </a:graphicData>
        </a:graphic>
      </p:graphicFrame>
    </p:spTree>
    <p:extLst>
      <p:ext uri="{BB962C8B-B14F-4D97-AF65-F5344CB8AC3E}">
        <p14:creationId xmlns:p14="http://schemas.microsoft.com/office/powerpoint/2010/main" val="125312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3AEA35-DC85-9B30-BE48-A484549166C3}"/>
              </a:ext>
            </a:extLst>
          </p:cNvPr>
          <p:cNvSpPr>
            <a:spLocks noGrp="1"/>
          </p:cNvSpPr>
          <p:nvPr>
            <p:ph type="title"/>
          </p:nvPr>
        </p:nvSpPr>
        <p:spPr>
          <a:xfrm>
            <a:off x="838200" y="643467"/>
            <a:ext cx="2951205" cy="5571066"/>
          </a:xfrm>
        </p:spPr>
        <p:txBody>
          <a:bodyPr>
            <a:normAutofit/>
          </a:bodyPr>
          <a:lstStyle/>
          <a:p>
            <a:r>
              <a:rPr lang="en-US" sz="3700" b="1">
                <a:solidFill>
                  <a:srgbClr val="FFFFFF"/>
                </a:solidFill>
                <a:ea typeface="Calibri Light"/>
                <a:cs typeface="Calibri Light"/>
              </a:rPr>
              <a:t>Common Vulnerabilities</a:t>
            </a:r>
            <a:endParaRPr lang="en-US" sz="3700">
              <a:solidFill>
                <a:srgbClr val="FFFFFF"/>
              </a:solidFill>
            </a:endParaRPr>
          </a:p>
        </p:txBody>
      </p:sp>
      <p:graphicFrame>
        <p:nvGraphicFramePr>
          <p:cNvPr id="16" name="Content Placeholder 2">
            <a:extLst>
              <a:ext uri="{FF2B5EF4-FFF2-40B4-BE49-F238E27FC236}">
                <a16:creationId xmlns:a16="http://schemas.microsoft.com/office/drawing/2014/main" id="{9DD0F99E-0CD1-AF97-5747-A2F7FEC3F971}"/>
              </a:ext>
            </a:extLst>
          </p:cNvPr>
          <p:cNvGraphicFramePr>
            <a:graphicFrameLocks noGrp="1"/>
          </p:cNvGraphicFramePr>
          <p:nvPr>
            <p:ph idx="1"/>
            <p:extLst>
              <p:ext uri="{D42A27DB-BD31-4B8C-83A1-F6EECF244321}">
                <p14:modId xmlns:p14="http://schemas.microsoft.com/office/powerpoint/2010/main" val="357056010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7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FFE46-890A-77C3-32DB-62118A4CD0B7}"/>
              </a:ext>
            </a:extLst>
          </p:cNvPr>
          <p:cNvSpPr>
            <a:spLocks noGrp="1"/>
          </p:cNvSpPr>
          <p:nvPr>
            <p:ph type="title"/>
          </p:nvPr>
        </p:nvSpPr>
        <p:spPr>
          <a:xfrm>
            <a:off x="838200" y="365125"/>
            <a:ext cx="10515600" cy="1325563"/>
          </a:xfrm>
        </p:spPr>
        <p:txBody>
          <a:bodyPr>
            <a:normAutofit/>
          </a:bodyPr>
          <a:lstStyle/>
          <a:p>
            <a:r>
              <a:rPr lang="en-US" sz="5400" b="1">
                <a:ea typeface="Calibri Light"/>
                <a:cs typeface="Calibri Light"/>
              </a:rPr>
              <a:t>Types of Sensitive Data Exposure </a:t>
            </a:r>
            <a:endParaRPr lang="en-US" sz="5400"/>
          </a:p>
        </p:txBody>
      </p:sp>
      <p:sp>
        <p:nvSpPr>
          <p:cNvPr id="9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ontent Placeholder 2">
            <a:extLst>
              <a:ext uri="{FF2B5EF4-FFF2-40B4-BE49-F238E27FC236}">
                <a16:creationId xmlns:a16="http://schemas.microsoft.com/office/drawing/2014/main" id="{E8CE54AC-6074-074B-6ED3-73424C09922B}"/>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1700" b="1">
                <a:ea typeface="Calibri"/>
                <a:cs typeface="Calibri"/>
              </a:rPr>
              <a:t>Availability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authorized users are temporarily or permanently denied access to sensitive data. </a:t>
            </a:r>
          </a:p>
          <a:p>
            <a:pPr lvl="1">
              <a:buFont typeface="Courier New" panose="020B0604020202020204" pitchFamily="34" charset="0"/>
              <a:buChar char="o"/>
            </a:pPr>
            <a:r>
              <a:rPr lang="en-US" sz="1700">
                <a:ea typeface="Calibri"/>
                <a:cs typeface="Calibri"/>
              </a:rPr>
              <a:t>e.g.,   Ransomware commonly uses this method to extort organizations. </a:t>
            </a:r>
          </a:p>
          <a:p>
            <a:r>
              <a:rPr lang="en-US" sz="1700" b="1">
                <a:ea typeface="Calibri"/>
                <a:cs typeface="Calibri"/>
              </a:rPr>
              <a:t>Confidentiality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unauthorized entities access sensitive data, infringing upon its privacy and confidentiality. </a:t>
            </a:r>
          </a:p>
          <a:p>
            <a:pPr lvl="1">
              <a:buFont typeface="Courier New" panose="020B0604020202020204" pitchFamily="34" charset="0"/>
              <a:buChar char="o"/>
            </a:pPr>
            <a:r>
              <a:rPr lang="en-US" sz="1700">
                <a:ea typeface="Calibri"/>
                <a:cs typeface="Calibri"/>
              </a:rPr>
              <a:t>The consequences can be severe. They can include financial fraud, identity theft, reputational harm, and legal repercussions</a:t>
            </a:r>
          </a:p>
          <a:p>
            <a:r>
              <a:rPr lang="en-US" sz="1700" b="1">
                <a:ea typeface="Calibri"/>
                <a:cs typeface="Calibri"/>
              </a:rPr>
              <a:t>Integrity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unauthorized individuals or entities alter or modify sensitive data.</a:t>
            </a:r>
          </a:p>
          <a:p>
            <a:pPr lvl="1">
              <a:buFont typeface="Courier New" panose="020B0604020202020204" pitchFamily="34" charset="0"/>
              <a:buChar char="o"/>
            </a:pPr>
            <a:r>
              <a:rPr lang="en-US" sz="1700">
                <a:ea typeface="Calibri"/>
                <a:cs typeface="Calibri"/>
                <a:hlinkClick r:id="rId2"/>
              </a:rPr>
              <a:t>AI LLM training</a:t>
            </a:r>
            <a:r>
              <a:rPr lang="en-US" sz="1700">
                <a:ea typeface="Calibri"/>
                <a:cs typeface="Calibri"/>
              </a:rPr>
              <a:t> is particularly vulnerable to this breach form. </a:t>
            </a:r>
          </a:p>
          <a:p>
            <a:pPr lvl="1">
              <a:buFont typeface="Courier New" panose="020B0604020202020204" pitchFamily="34" charset="0"/>
              <a:buChar char="o"/>
            </a:pPr>
            <a:r>
              <a:rPr lang="en-US" sz="1700">
                <a:ea typeface="Calibri"/>
                <a:cs typeface="Calibri"/>
              </a:rPr>
              <a:t>Compromises the data's accuracy and reliability. </a:t>
            </a:r>
          </a:p>
          <a:p>
            <a:pPr marL="0" indent="0">
              <a:buNone/>
            </a:pPr>
            <a:r>
              <a:rPr lang="en-US" sz="1700" i="1">
                <a:ea typeface="Calibri"/>
                <a:cs typeface="Calibri"/>
              </a:rPr>
              <a:t>This manipulation of data can result in misinformation, financial losses, and diminished trust in data quality. Vigilant measures are essential to protect data integrity. They also help reduce the impact of breaches.</a:t>
            </a:r>
            <a:endParaRPr lang="en-US" sz="1700">
              <a:ea typeface="Calibri" panose="020F0502020204030204"/>
              <a:cs typeface="Calibri" panose="020F0502020204030204"/>
            </a:endParaRPr>
          </a:p>
          <a:p>
            <a:endParaRPr lang="en-US" sz="1700">
              <a:ea typeface="Calibri" panose="020F0502020204030204"/>
              <a:cs typeface="Calibri" panose="020F0502020204030204"/>
            </a:endParaRPr>
          </a:p>
        </p:txBody>
      </p:sp>
    </p:spTree>
    <p:extLst>
      <p:ext uri="{BB962C8B-B14F-4D97-AF65-F5344CB8AC3E}">
        <p14:creationId xmlns:p14="http://schemas.microsoft.com/office/powerpoint/2010/main" val="8299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E281-2676-5A05-E60B-2F5A44EB53FA}"/>
              </a:ext>
            </a:extLst>
          </p:cNvPr>
          <p:cNvSpPr>
            <a:spLocks noGrp="1"/>
          </p:cNvSpPr>
          <p:nvPr>
            <p:ph type="title"/>
          </p:nvPr>
        </p:nvSpPr>
        <p:spPr>
          <a:xfrm>
            <a:off x="686834" y="1153572"/>
            <a:ext cx="3200400" cy="4461163"/>
          </a:xfrm>
        </p:spPr>
        <p:txBody>
          <a:bodyPr>
            <a:normAutofit/>
          </a:bodyPr>
          <a:lstStyle/>
          <a:p>
            <a:r>
              <a:rPr lang="en-US" b="1">
                <a:solidFill>
                  <a:srgbClr val="FFFFFF"/>
                </a:solidFill>
                <a:ea typeface="Calibri Light"/>
                <a:cs typeface="Calibri Light"/>
              </a:rPr>
              <a:t>Mitigation Techniques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4235A6-55D8-548D-D5ED-37C0EAD1DD32}"/>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ea typeface="Calibri"/>
                <a:cs typeface="Calibri"/>
              </a:rPr>
              <a:t>Data encryption (at rest and in transit)</a:t>
            </a:r>
          </a:p>
          <a:p>
            <a:r>
              <a:rPr lang="en-US">
                <a:ea typeface="Calibri"/>
                <a:cs typeface="Calibri"/>
              </a:rPr>
              <a:t>Role-Based Access Control (RBAC)</a:t>
            </a:r>
            <a:endParaRPr lang="en-US"/>
          </a:p>
          <a:p>
            <a:r>
              <a:rPr lang="en-US">
                <a:ea typeface="Calibri"/>
                <a:cs typeface="Calibri"/>
              </a:rPr>
              <a:t>Regular audits and data loss prevention (DLP) tools</a:t>
            </a:r>
            <a:endParaRPr lang="en-US"/>
          </a:p>
          <a:p>
            <a:endParaRPr lang="en-US">
              <a:latin typeface="Calibri" panose="020F0502020204030204"/>
              <a:ea typeface="Calibri"/>
              <a:cs typeface="Calibri"/>
            </a:endParaRPr>
          </a:p>
        </p:txBody>
      </p:sp>
    </p:spTree>
    <p:extLst>
      <p:ext uri="{BB962C8B-B14F-4D97-AF65-F5344CB8AC3E}">
        <p14:creationId xmlns:p14="http://schemas.microsoft.com/office/powerpoint/2010/main" val="198809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C69F5-4C59-573A-2E76-3DA58CDD4F5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600" b="1"/>
              <a:t>Weak Authentication Mechanisms</a:t>
            </a:r>
            <a:endParaRPr lang="en-US" sz="4600"/>
          </a:p>
        </p:txBody>
      </p:sp>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ar with compass turning gears without">
            <a:extLst>
              <a:ext uri="{FF2B5EF4-FFF2-40B4-BE49-F238E27FC236}">
                <a16:creationId xmlns:a16="http://schemas.microsoft.com/office/drawing/2014/main" id="{369AF698-6D2C-904D-21FD-0F570E0D6D04}"/>
              </a:ext>
            </a:extLst>
          </p:cNvPr>
          <p:cNvPicPr>
            <a:picLocks noChangeAspect="1"/>
          </p:cNvPicPr>
          <p:nvPr/>
        </p:nvPicPr>
        <p:blipFill>
          <a:blip r:embed="rId2"/>
          <a:srcRect l="24676" r="8469"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2230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IN">
                <a:solidFill>
                  <a:srgbClr val="FFFFFF"/>
                </a:solidFill>
              </a:rPr>
              <a:t>Tools for Vulnerability Assessment</a:t>
            </a:r>
          </a:p>
        </p:txBody>
      </p:sp>
      <p:sp>
        <p:nvSpPr>
          <p:cNvPr id="18"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A0A6A682-8057-152A-281F-FF33928EFD0B}"/>
              </a:ext>
            </a:extLst>
          </p:cNvPr>
          <p:cNvGraphicFramePr>
            <a:graphicFrameLocks noGrp="1"/>
          </p:cNvGraphicFramePr>
          <p:nvPr>
            <p:ph idx="1"/>
            <p:extLst>
              <p:ext uri="{D42A27DB-BD31-4B8C-83A1-F6EECF244321}">
                <p14:modId xmlns:p14="http://schemas.microsoft.com/office/powerpoint/2010/main" val="361856296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95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4808E-5D12-4F4C-6B2E-2BFF6AD0EBFF}"/>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Common Weak Authentication Issues</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ECC3FA5B-1162-5F74-671E-DEF4D1AA84D4}"/>
              </a:ext>
            </a:extLst>
          </p:cNvPr>
          <p:cNvGraphicFramePr>
            <a:graphicFrameLocks noGrp="1"/>
          </p:cNvGraphicFramePr>
          <p:nvPr>
            <p:ph idx="1"/>
            <p:extLst>
              <p:ext uri="{D42A27DB-BD31-4B8C-83A1-F6EECF244321}">
                <p14:modId xmlns:p14="http://schemas.microsoft.com/office/powerpoint/2010/main" val="389045957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272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85878-31A1-C68E-BD0A-634DF6BCF925}"/>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Attacks Exploiting Weak Authentication</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1268D3D6-0669-4FF4-FEFD-8B26D5CE59E9}"/>
              </a:ext>
            </a:extLst>
          </p:cNvPr>
          <p:cNvGraphicFramePr>
            <a:graphicFrameLocks noGrp="1"/>
          </p:cNvGraphicFramePr>
          <p:nvPr>
            <p:ph idx="1"/>
            <p:extLst>
              <p:ext uri="{D42A27DB-BD31-4B8C-83A1-F6EECF244321}">
                <p14:modId xmlns:p14="http://schemas.microsoft.com/office/powerpoint/2010/main" val="237222632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0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2C83E-7CEA-B375-DA9D-F7598AB8E028}"/>
              </a:ext>
            </a:extLst>
          </p:cNvPr>
          <p:cNvSpPr>
            <a:spLocks noGrp="1"/>
          </p:cNvSpPr>
          <p:nvPr>
            <p:ph type="title"/>
          </p:nvPr>
        </p:nvSpPr>
        <p:spPr>
          <a:xfrm>
            <a:off x="838200" y="1195697"/>
            <a:ext cx="3200400" cy="4238118"/>
          </a:xfrm>
        </p:spPr>
        <p:txBody>
          <a:bodyPr>
            <a:normAutofit/>
          </a:bodyPr>
          <a:lstStyle/>
          <a:p>
            <a:r>
              <a:rPr lang="en-US" b="1">
                <a:solidFill>
                  <a:schemeClr val="bg1"/>
                </a:solidFill>
                <a:latin typeface="Times New Roman"/>
                <a:cs typeface="Times New Roman"/>
              </a:rPr>
              <a:t>Mitigation Techniques</a:t>
            </a:r>
            <a:endParaRPr lang="en-US">
              <a:solidFill>
                <a:schemeClr val="bg1"/>
              </a:solidFill>
              <a:ea typeface="Calibri Light"/>
              <a:cs typeface="Calibri Light"/>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C1009B11-82AA-6116-64A2-734C4C41943C}"/>
              </a:ext>
            </a:extLst>
          </p:cNvPr>
          <p:cNvGraphicFramePr>
            <a:graphicFrameLocks noGrp="1"/>
          </p:cNvGraphicFramePr>
          <p:nvPr>
            <p:ph idx="1"/>
            <p:extLst>
              <p:ext uri="{D42A27DB-BD31-4B8C-83A1-F6EECF244321}">
                <p14:modId xmlns:p14="http://schemas.microsoft.com/office/powerpoint/2010/main" val="418521043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246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1878EA-1066-3642-5125-12CC1A5542F3}"/>
              </a:ext>
            </a:extLst>
          </p:cNvPr>
          <p:cNvGraphicFramePr>
            <a:graphicFrameLocks noGrp="1"/>
          </p:cNvGraphicFramePr>
          <p:nvPr>
            <p:ph idx="1"/>
            <p:extLst>
              <p:ext uri="{D42A27DB-BD31-4B8C-83A1-F6EECF244321}">
                <p14:modId xmlns:p14="http://schemas.microsoft.com/office/powerpoint/2010/main" val="3394509318"/>
              </p:ext>
            </p:extLst>
          </p:nvPr>
        </p:nvGraphicFramePr>
        <p:xfrm>
          <a:off x="219145" y="384550"/>
          <a:ext cx="11257837" cy="5638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216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network cables">
            <a:extLst>
              <a:ext uri="{FF2B5EF4-FFF2-40B4-BE49-F238E27FC236}">
                <a16:creationId xmlns:a16="http://schemas.microsoft.com/office/drawing/2014/main" id="{2EA0F021-42F9-2363-E7B7-C4EE312253B8}"/>
              </a:ext>
            </a:extLst>
          </p:cNvPr>
          <p:cNvPicPr>
            <a:picLocks noChangeAspect="1"/>
          </p:cNvPicPr>
          <p:nvPr/>
        </p:nvPicPr>
        <p:blipFill>
          <a:blip r:embed="rId2"/>
          <a:srcRect t="17467" r="9085" b="591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70F5D-C49C-C73E-C675-5723314CF94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solidFill>
                  <a:schemeClr val="bg1"/>
                </a:solidFill>
              </a:rPr>
              <a:t>Unprotected Broadband Communications</a:t>
            </a:r>
            <a:endParaRPr lang="en-US" sz="660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718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3B772-1184-EAA0-4F12-B06B7490BB61}"/>
              </a:ext>
            </a:extLst>
          </p:cNvPr>
          <p:cNvSpPr>
            <a:spLocks noGrp="1"/>
          </p:cNvSpPr>
          <p:nvPr>
            <p:ph type="title"/>
          </p:nvPr>
        </p:nvSpPr>
        <p:spPr>
          <a:xfrm>
            <a:off x="1043631" y="809898"/>
            <a:ext cx="10173010" cy="1554480"/>
          </a:xfrm>
        </p:spPr>
        <p:txBody>
          <a:bodyPr anchor="ctr">
            <a:normAutofit/>
          </a:bodyPr>
          <a:lstStyle/>
          <a:p>
            <a:r>
              <a:rPr lang="en-US" sz="4800" b="1">
                <a:latin typeface="Times New Roman"/>
                <a:cs typeface="Times New Roman"/>
              </a:rPr>
              <a:t>Risks in Broadband Communications</a:t>
            </a:r>
            <a:endParaRPr lang="en-US" sz="4800">
              <a:ea typeface="Calibri Light" panose="020F0302020204030204"/>
              <a:cs typeface="Calibri Light" panose="020F0302020204030204"/>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D1737CB-A61C-411D-0498-BE85206B2A88}"/>
              </a:ext>
            </a:extLst>
          </p:cNvPr>
          <p:cNvGraphicFramePr>
            <a:graphicFrameLocks noGrp="1"/>
          </p:cNvGraphicFramePr>
          <p:nvPr>
            <p:ph idx="1"/>
            <p:extLst>
              <p:ext uri="{D42A27DB-BD31-4B8C-83A1-F6EECF244321}">
                <p14:modId xmlns:p14="http://schemas.microsoft.com/office/powerpoint/2010/main" val="201024582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47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7DDEA-CAC5-B57C-E6B3-3CD13ABAD0DB}"/>
              </a:ext>
            </a:extLst>
          </p:cNvPr>
          <p:cNvSpPr>
            <a:spLocks noGrp="1"/>
          </p:cNvSpPr>
          <p:nvPr>
            <p:ph type="title"/>
          </p:nvPr>
        </p:nvSpPr>
        <p:spPr>
          <a:xfrm>
            <a:off x="630936" y="457200"/>
            <a:ext cx="4343400" cy="1929384"/>
          </a:xfrm>
        </p:spPr>
        <p:txBody>
          <a:bodyPr anchor="ctr">
            <a:normAutofit/>
          </a:bodyPr>
          <a:lstStyle/>
          <a:p>
            <a:pPr>
              <a:spcBef>
                <a:spcPts val="1000"/>
              </a:spcBef>
            </a:pPr>
            <a:r>
              <a:rPr lang="en-US" b="1">
                <a:latin typeface="Times New Roman"/>
                <a:cs typeface="Times New Roman"/>
              </a:rPr>
              <a:t>Eavesdropping and Interception</a:t>
            </a:r>
            <a:endParaRPr lang="en-US" b="1">
              <a:ea typeface="Calibri Light"/>
              <a:cs typeface="Calibri Light"/>
            </a:endParaRP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C9F671-925B-6E29-4D30-6999205FC313}"/>
              </a:ext>
            </a:extLst>
          </p:cNvPr>
          <p:cNvSpPr>
            <a:spLocks noGrp="1"/>
          </p:cNvSpPr>
          <p:nvPr>
            <p:ph idx="1"/>
          </p:nvPr>
        </p:nvSpPr>
        <p:spPr>
          <a:xfrm>
            <a:off x="5541263" y="457200"/>
            <a:ext cx="6007608" cy="1929384"/>
          </a:xfrm>
        </p:spPr>
        <p:txBody>
          <a:bodyPr vert="horz" lIns="91440" tIns="45720" rIns="91440" bIns="45720" rtlCol="0" anchor="ctr">
            <a:normAutofit/>
          </a:bodyPr>
          <a:lstStyle/>
          <a:p>
            <a:r>
              <a:rPr lang="en-US" sz="2000">
                <a:ea typeface="+mn-lt"/>
                <a:cs typeface="+mn-lt"/>
              </a:rPr>
              <a:t>Also called sniffing or snooping attacks</a:t>
            </a:r>
          </a:p>
          <a:p>
            <a:r>
              <a:rPr lang="en-US" sz="2000">
                <a:ea typeface="+mn-lt"/>
                <a:cs typeface="+mn-lt"/>
              </a:rPr>
              <a:t>Don’t raise any sort of alert </a:t>
            </a:r>
          </a:p>
          <a:p>
            <a:r>
              <a:rPr lang="en-US" sz="2000">
                <a:ea typeface="+mn-lt"/>
                <a:cs typeface="+mn-lt"/>
              </a:rPr>
              <a:t>Example...</a:t>
            </a:r>
          </a:p>
          <a:p>
            <a:r>
              <a:rPr lang="en-US" sz="2000">
                <a:ea typeface="+mn-lt"/>
                <a:cs typeface="+mn-lt"/>
              </a:rPr>
              <a:t>Results in financial loss, identity theft or privacy loss, etc.</a:t>
            </a:r>
          </a:p>
        </p:txBody>
      </p:sp>
      <p:pic>
        <p:nvPicPr>
          <p:cNvPr id="4" name="Picture 3" descr="Lightbox">
            <a:extLst>
              <a:ext uri="{FF2B5EF4-FFF2-40B4-BE49-F238E27FC236}">
                <a16:creationId xmlns:a16="http://schemas.microsoft.com/office/drawing/2014/main" id="{9C890080-BD9F-0726-FCD6-D3E323E26985}"/>
              </a:ext>
            </a:extLst>
          </p:cNvPr>
          <p:cNvPicPr>
            <a:picLocks noChangeAspect="1"/>
          </p:cNvPicPr>
          <p:nvPr/>
        </p:nvPicPr>
        <p:blipFill>
          <a:blip r:embed="rId2"/>
          <a:stretch>
            <a:fillRect/>
          </a:stretch>
        </p:blipFill>
        <p:spPr>
          <a:xfrm>
            <a:off x="105606" y="2386020"/>
            <a:ext cx="5145365" cy="3678936"/>
          </a:xfrm>
          <a:prstGeom prst="rect">
            <a:avLst/>
          </a:prstGeom>
        </p:spPr>
      </p:pic>
      <p:graphicFrame>
        <p:nvGraphicFramePr>
          <p:cNvPr id="6" name="Table 5">
            <a:extLst>
              <a:ext uri="{FF2B5EF4-FFF2-40B4-BE49-F238E27FC236}">
                <a16:creationId xmlns:a16="http://schemas.microsoft.com/office/drawing/2014/main" id="{59BC1AFA-D102-8CD9-6A26-47663EE6FF46}"/>
              </a:ext>
            </a:extLst>
          </p:cNvPr>
          <p:cNvGraphicFramePr>
            <a:graphicFrameLocks noGrp="1"/>
          </p:cNvGraphicFramePr>
          <p:nvPr>
            <p:extLst>
              <p:ext uri="{D42A27DB-BD31-4B8C-83A1-F6EECF244321}">
                <p14:modId xmlns:p14="http://schemas.microsoft.com/office/powerpoint/2010/main" val="3504582827"/>
              </p:ext>
            </p:extLst>
          </p:nvPr>
        </p:nvGraphicFramePr>
        <p:xfrm>
          <a:off x="5672666" y="2384777"/>
          <a:ext cx="5868890" cy="4366154"/>
        </p:xfrm>
        <a:graphic>
          <a:graphicData uri="http://schemas.openxmlformats.org/drawingml/2006/table">
            <a:tbl>
              <a:tblPr firstRow="1" bandRow="1">
                <a:tableStyleId>{5C22544A-7EE6-4342-B048-85BDC9FD1C3A}</a:tableStyleId>
              </a:tblPr>
              <a:tblGrid>
                <a:gridCol w="987777">
                  <a:extLst>
                    <a:ext uri="{9D8B030D-6E8A-4147-A177-3AD203B41FA5}">
                      <a16:colId xmlns:a16="http://schemas.microsoft.com/office/drawing/2014/main" val="3455926455"/>
                    </a:ext>
                  </a:extLst>
                </a:gridCol>
                <a:gridCol w="2380578">
                  <a:extLst>
                    <a:ext uri="{9D8B030D-6E8A-4147-A177-3AD203B41FA5}">
                      <a16:colId xmlns:a16="http://schemas.microsoft.com/office/drawing/2014/main" val="2260690017"/>
                    </a:ext>
                  </a:extLst>
                </a:gridCol>
                <a:gridCol w="2500535">
                  <a:extLst>
                    <a:ext uri="{9D8B030D-6E8A-4147-A177-3AD203B41FA5}">
                      <a16:colId xmlns:a16="http://schemas.microsoft.com/office/drawing/2014/main" val="3061708103"/>
                    </a:ext>
                  </a:extLst>
                </a:gridCol>
              </a:tblGrid>
              <a:tr h="407441">
                <a:tc>
                  <a:txBody>
                    <a:bodyPr/>
                    <a:lstStyle/>
                    <a:p>
                      <a:pPr algn="just" rtl="0" fontAlgn="base">
                        <a:spcAft>
                          <a:spcPts val="750"/>
                        </a:spcAft>
                      </a:pPr>
                      <a:r>
                        <a:rPr lang="en-US" sz="1400" b="1">
                          <a:effectLst/>
                        </a:rPr>
                        <a:t>Aspect</a:t>
                      </a:r>
                      <a:endParaRPr lang="en-US" sz="1400">
                        <a:effectLst/>
                      </a:endParaRPr>
                    </a:p>
                  </a:txBody>
                  <a:tcPr marL="27596" marR="27596"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b="1">
                          <a:effectLst/>
                        </a:rPr>
                        <a:t>Active Eavesdropping</a:t>
                      </a:r>
                      <a:endParaRPr lang="en-US" sz="1400">
                        <a:effectLst/>
                      </a:endParaRPr>
                    </a:p>
                  </a:txBody>
                  <a:tcPr marL="68990" marR="68990"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b="1">
                          <a:effectLst/>
                        </a:rPr>
                        <a:t>Passive Eavesdropping</a:t>
                      </a:r>
                      <a:endParaRPr lang="en-US" sz="1400">
                        <a:effectLst/>
                      </a:endParaRPr>
                    </a:p>
                  </a:txBody>
                  <a:tcPr marL="68990" marR="68990"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143859971"/>
                  </a:ext>
                </a:extLst>
              </a:tr>
              <a:tr h="800331">
                <a:tc>
                  <a:txBody>
                    <a:bodyPr/>
                    <a:lstStyle/>
                    <a:p>
                      <a:pPr algn="just" rtl="0" fontAlgn="base">
                        <a:spcAft>
                          <a:spcPts val="750"/>
                        </a:spcAft>
                      </a:pPr>
                      <a:r>
                        <a:rPr lang="en-US" sz="1400" b="1">
                          <a:solidFill>
                            <a:schemeClr val="bg1"/>
                          </a:solidFill>
                          <a:effectLst/>
                        </a:rPr>
                        <a:t>Definition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Involves the attacker actively inserting themselves into the communication channel.</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Involves the attacker silently listening to the communication without interfering.</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156328226"/>
                  </a:ext>
                </a:extLst>
              </a:tr>
              <a:tr h="625713">
                <a:tc>
                  <a:txBody>
                    <a:bodyPr/>
                    <a:lstStyle/>
                    <a:p>
                      <a:pPr algn="just" rtl="0" fontAlgn="base">
                        <a:spcAft>
                          <a:spcPts val="750"/>
                        </a:spcAft>
                      </a:pPr>
                      <a:r>
                        <a:rPr lang="en-US" sz="1400" b="1">
                          <a:solidFill>
                            <a:schemeClr val="bg1"/>
                          </a:solidFill>
                          <a:effectLst/>
                        </a:rPr>
                        <a:t>Interaction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The attacker interacts with and can alter the communication.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The attacker does not interact with or alter the communication.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049702325"/>
                  </a:ext>
                </a:extLst>
              </a:tr>
              <a:tr h="625713">
                <a:tc>
                  <a:txBody>
                    <a:bodyPr/>
                    <a:lstStyle/>
                    <a:p>
                      <a:pPr algn="just" rtl="0" fontAlgn="base">
                        <a:spcAft>
                          <a:spcPts val="750"/>
                        </a:spcAft>
                      </a:pPr>
                      <a:r>
                        <a:rPr lang="en-US" sz="1400" b="1">
                          <a:solidFill>
                            <a:schemeClr val="bg1"/>
                          </a:solidFill>
                          <a:effectLst/>
                        </a:rPr>
                        <a:t>Detection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More likely to be detected due to the manipulation of data.</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Harder to detect since there is no alteration of data.</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683891098"/>
                  </a:ext>
                </a:extLst>
              </a:tr>
              <a:tr h="625713">
                <a:tc>
                  <a:txBody>
                    <a:bodyPr/>
                    <a:lstStyle/>
                    <a:p>
                      <a:pPr algn="just" rtl="0" fontAlgn="base">
                        <a:spcAft>
                          <a:spcPts val="750"/>
                        </a:spcAft>
                      </a:pPr>
                      <a:r>
                        <a:rPr lang="en-US" sz="1400" b="1">
                          <a:solidFill>
                            <a:schemeClr val="bg1"/>
                          </a:solidFill>
                          <a:effectLst/>
                        </a:rPr>
                        <a:t>Impact</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Can lead to more severe consequences, such as data modification and fraud.</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Primarily involves data theft without immediate disruption.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852197282"/>
                  </a:ext>
                </a:extLst>
              </a:tr>
              <a:tr h="625713">
                <a:tc>
                  <a:txBody>
                    <a:bodyPr/>
                    <a:lstStyle/>
                    <a:p>
                      <a:pPr algn="just" rtl="0" fontAlgn="base">
                        <a:spcAft>
                          <a:spcPts val="750"/>
                        </a:spcAft>
                      </a:pPr>
                      <a:r>
                        <a:rPr lang="en-US" sz="1400" b="1">
                          <a:solidFill>
                            <a:schemeClr val="bg1"/>
                          </a:solidFill>
                          <a:effectLst/>
                        </a:rPr>
                        <a:t>Example</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A hacker intercepting and altering messages between two parties in a chat.</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A person quietly listening to a confidential conversation in a public place.</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563950588"/>
                  </a:ext>
                </a:extLst>
              </a:tr>
            </a:tbl>
          </a:graphicData>
        </a:graphic>
      </p:graphicFrame>
    </p:spTree>
    <p:extLst>
      <p:ext uri="{BB962C8B-B14F-4D97-AF65-F5344CB8AC3E}">
        <p14:creationId xmlns:p14="http://schemas.microsoft.com/office/powerpoint/2010/main" val="203781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68A96-B56A-6833-56EC-C91F1BF00F1F}"/>
              </a:ext>
            </a:extLst>
          </p:cNvPr>
          <p:cNvSpPr>
            <a:spLocks noGrp="1"/>
          </p:cNvSpPr>
          <p:nvPr>
            <p:ph type="title"/>
          </p:nvPr>
        </p:nvSpPr>
        <p:spPr>
          <a:xfrm>
            <a:off x="586478" y="1683756"/>
            <a:ext cx="3115265" cy="2396359"/>
          </a:xfrm>
        </p:spPr>
        <p:txBody>
          <a:bodyPr anchor="b">
            <a:normAutofit/>
          </a:bodyPr>
          <a:lstStyle/>
          <a:p>
            <a:pPr algn="r"/>
            <a:r>
              <a:rPr lang="en-US" sz="3700">
                <a:solidFill>
                  <a:srgbClr val="FFFFFF"/>
                </a:solidFill>
              </a:rPr>
              <a:t>Examples of Eavesdropping Attacks</a:t>
            </a:r>
          </a:p>
        </p:txBody>
      </p:sp>
      <p:graphicFrame>
        <p:nvGraphicFramePr>
          <p:cNvPr id="18" name="Content Placeholder 2">
            <a:extLst>
              <a:ext uri="{FF2B5EF4-FFF2-40B4-BE49-F238E27FC236}">
                <a16:creationId xmlns:a16="http://schemas.microsoft.com/office/drawing/2014/main" id="{200B1C1C-5A6D-4970-5901-B12F86D631A4}"/>
              </a:ext>
            </a:extLst>
          </p:cNvPr>
          <p:cNvGraphicFramePr>
            <a:graphicFrameLocks noGrp="1"/>
          </p:cNvGraphicFramePr>
          <p:nvPr>
            <p:ph idx="1"/>
            <p:extLst>
              <p:ext uri="{D42A27DB-BD31-4B8C-83A1-F6EECF244321}">
                <p14:modId xmlns:p14="http://schemas.microsoft.com/office/powerpoint/2010/main" val="26572371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407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65567-53F6-3E75-9B29-3EC5E035F56F}"/>
              </a:ext>
            </a:extLst>
          </p:cNvPr>
          <p:cNvSpPr>
            <a:spLocks noGrp="1"/>
          </p:cNvSpPr>
          <p:nvPr>
            <p:ph type="title"/>
          </p:nvPr>
        </p:nvSpPr>
        <p:spPr>
          <a:xfrm>
            <a:off x="1371597" y="348865"/>
            <a:ext cx="10044023" cy="877729"/>
          </a:xfrm>
        </p:spPr>
        <p:txBody>
          <a:bodyPr anchor="ctr">
            <a:normAutofit/>
          </a:bodyPr>
          <a:lstStyle/>
          <a:p>
            <a:pPr>
              <a:spcBef>
                <a:spcPts val="1000"/>
              </a:spcBef>
            </a:pPr>
            <a:r>
              <a:rPr lang="en-US" sz="3400">
                <a:solidFill>
                  <a:srgbClr val="FFFFFF"/>
                </a:solidFill>
                <a:latin typeface="Times New Roman"/>
                <a:cs typeface="Times New Roman"/>
              </a:rPr>
              <a:t>Wi-Fi vulnerabilities (Rogue APs, Evil Twin attacks)</a:t>
            </a:r>
            <a:endParaRPr lang="en-US" sz="34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F18B0C6B-B106-4573-09FE-148B1A064100}"/>
              </a:ext>
            </a:extLst>
          </p:cNvPr>
          <p:cNvGraphicFramePr>
            <a:graphicFrameLocks noGrp="1"/>
          </p:cNvGraphicFramePr>
          <p:nvPr>
            <p:ph idx="1"/>
            <p:extLst>
              <p:ext uri="{D42A27DB-BD31-4B8C-83A1-F6EECF244321}">
                <p14:modId xmlns:p14="http://schemas.microsoft.com/office/powerpoint/2010/main" val="225784470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81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2CD2B-07BE-71CD-CE8F-28CE349FA4EB}"/>
              </a:ext>
            </a:extLst>
          </p:cNvPr>
          <p:cNvSpPr>
            <a:spLocks noGrp="1"/>
          </p:cNvSpPr>
          <p:nvPr>
            <p:ph type="title"/>
          </p:nvPr>
        </p:nvSpPr>
        <p:spPr>
          <a:xfrm>
            <a:off x="841248" y="256032"/>
            <a:ext cx="10506456" cy="1014984"/>
          </a:xfrm>
        </p:spPr>
        <p:txBody>
          <a:bodyPr anchor="b">
            <a:normAutofit/>
          </a:bodyPr>
          <a:lstStyle/>
          <a:p>
            <a:r>
              <a:rPr lang="en-US">
                <a:latin typeface="Calibri"/>
                <a:ea typeface="Calibri"/>
                <a:cs typeface="Calibri"/>
              </a:rPr>
              <a:t>Rogue APs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1BFC211-87D9-9577-2122-AE374D55B0D5}"/>
              </a:ext>
            </a:extLst>
          </p:cNvPr>
          <p:cNvGraphicFramePr>
            <a:graphicFrameLocks noGrp="1"/>
          </p:cNvGraphicFramePr>
          <p:nvPr>
            <p:ph idx="1"/>
            <p:extLst>
              <p:ext uri="{D42A27DB-BD31-4B8C-83A1-F6EECF244321}">
                <p14:modId xmlns:p14="http://schemas.microsoft.com/office/powerpoint/2010/main" val="60291201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64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US" sz="3100">
                <a:solidFill>
                  <a:srgbClr val="FFFFFF"/>
                </a:solidFill>
                <a:latin typeface="Calibri Light"/>
                <a:ea typeface="Calibri Light"/>
                <a:cs typeface="Calibri Light"/>
              </a:rPr>
              <a:t>Some prominent simulation tools and frameworks..</a:t>
            </a:r>
            <a:br>
              <a:rPr lang="en-US" sz="3100" dirty="0"/>
            </a:br>
            <a:endParaRPr lang="en-IN" sz="3100">
              <a:solidFill>
                <a:srgbClr val="FFFFFF"/>
              </a:solidFill>
              <a:ea typeface="Calibri Light"/>
              <a:cs typeface="Calibri Light"/>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73B20D-E802-89FE-72E7-6EF0B2CD3CAD}"/>
              </a:ext>
            </a:extLst>
          </p:cNvPr>
          <p:cNvGraphicFramePr>
            <a:graphicFrameLocks noGrp="1"/>
          </p:cNvGraphicFramePr>
          <p:nvPr>
            <p:ph idx="1"/>
            <p:extLst>
              <p:ext uri="{D42A27DB-BD31-4B8C-83A1-F6EECF244321}">
                <p14:modId xmlns:p14="http://schemas.microsoft.com/office/powerpoint/2010/main" val="30356384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208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03CB-D6DA-45A6-CE35-D8E2F9EB7B60}"/>
              </a:ext>
            </a:extLst>
          </p:cNvPr>
          <p:cNvSpPr>
            <a:spLocks noGrp="1"/>
          </p:cNvSpPr>
          <p:nvPr>
            <p:ph type="title"/>
          </p:nvPr>
        </p:nvSpPr>
        <p:spPr>
          <a:xfrm>
            <a:off x="635000" y="640823"/>
            <a:ext cx="3418659" cy="5583148"/>
          </a:xfrm>
        </p:spPr>
        <p:txBody>
          <a:bodyPr anchor="ctr">
            <a:normAutofit/>
          </a:bodyPr>
          <a:lstStyle/>
          <a:p>
            <a:r>
              <a:rPr lang="en-US" sz="5400">
                <a:latin typeface="Calibri"/>
                <a:ea typeface="Calibri"/>
                <a:cs typeface="Calibri"/>
              </a:rPr>
              <a:t>Evil Twin Attacks</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87CEA1-4C0F-AF67-9E70-F78316DC7C71}"/>
              </a:ext>
            </a:extLst>
          </p:cNvPr>
          <p:cNvGraphicFramePr>
            <a:graphicFrameLocks noGrp="1"/>
          </p:cNvGraphicFramePr>
          <p:nvPr>
            <p:ph idx="1"/>
            <p:extLst>
              <p:ext uri="{D42A27DB-BD31-4B8C-83A1-F6EECF244321}">
                <p14:modId xmlns:p14="http://schemas.microsoft.com/office/powerpoint/2010/main" val="206087609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21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65685-974B-1966-1CFC-07E628D63B37}"/>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Mitigation Techniques</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B5049797-3558-5E62-C491-2D149E8D3C45}"/>
              </a:ext>
            </a:extLst>
          </p:cNvPr>
          <p:cNvGraphicFramePr>
            <a:graphicFrameLocks noGrp="1"/>
          </p:cNvGraphicFramePr>
          <p:nvPr>
            <p:ph idx="1"/>
            <p:extLst>
              <p:ext uri="{D42A27DB-BD31-4B8C-83A1-F6EECF244321}">
                <p14:modId xmlns:p14="http://schemas.microsoft.com/office/powerpoint/2010/main" val="40808331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789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D2B71C-F853-5646-DAD7-FDA59E405A6C}"/>
              </a:ext>
            </a:extLst>
          </p:cNvPr>
          <p:cNvSpPr>
            <a:spLocks noGrp="1"/>
          </p:cNvSpPr>
          <p:nvPr>
            <p:ph type="title"/>
          </p:nvPr>
        </p:nvSpPr>
        <p:spPr>
          <a:xfrm>
            <a:off x="621792" y="1161288"/>
            <a:ext cx="3602736" cy="4526280"/>
          </a:xfrm>
        </p:spPr>
        <p:txBody>
          <a:bodyPr>
            <a:normAutofit/>
          </a:bodyPr>
          <a:lstStyle/>
          <a:p>
            <a:r>
              <a:rPr lang="en-US" sz="4000">
                <a:ea typeface="+mj-lt"/>
                <a:cs typeface="+mj-lt"/>
              </a:rPr>
              <a:t>VPN implementation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16C7888-F44F-9393-E2D1-C3510D8665A2}"/>
              </a:ext>
            </a:extLst>
          </p:cNvPr>
          <p:cNvGraphicFramePr>
            <a:graphicFrameLocks noGrp="1"/>
          </p:cNvGraphicFramePr>
          <p:nvPr>
            <p:ph idx="1"/>
            <p:extLst>
              <p:ext uri="{D42A27DB-BD31-4B8C-83A1-F6EECF244321}">
                <p14:modId xmlns:p14="http://schemas.microsoft.com/office/powerpoint/2010/main" val="332310928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65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469F0-F249-6D9F-9DE0-0EEDB872833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Calibri"/>
                <a:ea typeface="Calibri"/>
                <a:cs typeface="Calibri"/>
              </a:rPr>
              <a:t>Key Benefits of Using a VPN</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67144098-8BDF-81F0-E34E-66885E9A1D76}"/>
              </a:ext>
            </a:extLst>
          </p:cNvPr>
          <p:cNvGraphicFramePr>
            <a:graphicFrameLocks noGrp="1"/>
          </p:cNvGraphicFramePr>
          <p:nvPr>
            <p:ph idx="1"/>
            <p:extLst>
              <p:ext uri="{D42A27DB-BD31-4B8C-83A1-F6EECF244321}">
                <p14:modId xmlns:p14="http://schemas.microsoft.com/office/powerpoint/2010/main" val="28062131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0356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C6009-AB12-AF8D-FF84-E6915210A3BF}"/>
              </a:ext>
            </a:extLst>
          </p:cNvPr>
          <p:cNvSpPr>
            <a:spLocks noGrp="1"/>
          </p:cNvSpPr>
          <p:nvPr>
            <p:ph type="title"/>
          </p:nvPr>
        </p:nvSpPr>
        <p:spPr>
          <a:xfrm>
            <a:off x="1043631" y="809898"/>
            <a:ext cx="10173010" cy="1554480"/>
          </a:xfrm>
        </p:spPr>
        <p:txBody>
          <a:bodyPr anchor="ctr">
            <a:normAutofit/>
          </a:bodyPr>
          <a:lstStyle/>
          <a:p>
            <a:r>
              <a:rPr lang="en-US" sz="4800">
                <a:latin typeface="Times New Roman"/>
                <a:cs typeface="Times New Roman"/>
              </a:rPr>
              <a:t>WPA3 for wireless security</a:t>
            </a:r>
            <a:endParaRPr lang="en-US" sz="4800">
              <a:ea typeface="Calibri Light"/>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6883E8-9C6D-42E8-9257-FDB7B1815614}"/>
              </a:ext>
            </a:extLst>
          </p:cNvPr>
          <p:cNvGraphicFramePr>
            <a:graphicFrameLocks noGrp="1"/>
          </p:cNvGraphicFramePr>
          <p:nvPr>
            <p:ph idx="1"/>
            <p:extLst>
              <p:ext uri="{D42A27DB-BD31-4B8C-83A1-F6EECF244321}">
                <p14:modId xmlns:p14="http://schemas.microsoft.com/office/powerpoint/2010/main" val="398059078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37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761A5-3DBF-470B-154B-8947D8A0DE5D}"/>
              </a:ext>
            </a:extLst>
          </p:cNvPr>
          <p:cNvSpPr>
            <a:spLocks noGrp="1"/>
          </p:cNvSpPr>
          <p:nvPr>
            <p:ph type="title"/>
          </p:nvPr>
        </p:nvSpPr>
        <p:spPr>
          <a:xfrm>
            <a:off x="1043631" y="809898"/>
            <a:ext cx="9942716" cy="1554480"/>
          </a:xfrm>
        </p:spPr>
        <p:txBody>
          <a:bodyPr anchor="ctr">
            <a:normAutofit/>
          </a:bodyPr>
          <a:lstStyle/>
          <a:p>
            <a:r>
              <a:rPr lang="en-US" sz="4800" b="1">
                <a:ea typeface="Calibri Light"/>
                <a:cs typeface="Calibri Light"/>
              </a:rPr>
              <a:t>Network Traffic Encryption</a:t>
            </a:r>
          </a:p>
        </p:txBody>
      </p:sp>
      <p:sp>
        <p:nvSpPr>
          <p:cNvPr id="3" name="Content Placeholder 2">
            <a:extLst>
              <a:ext uri="{FF2B5EF4-FFF2-40B4-BE49-F238E27FC236}">
                <a16:creationId xmlns:a16="http://schemas.microsoft.com/office/drawing/2014/main" id="{1BA85728-5494-D37C-483E-1DFE3C573D83}"/>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2400">
                <a:ea typeface="+mn-lt"/>
                <a:cs typeface="+mn-lt"/>
              </a:rPr>
              <a:t>Secures data in transit</a:t>
            </a:r>
            <a:endParaRPr lang="en-US" sz="2400">
              <a:ea typeface="Calibri"/>
              <a:cs typeface="Calibri"/>
            </a:endParaRPr>
          </a:p>
          <a:p>
            <a:r>
              <a:rPr lang="en-US" sz="2400">
                <a:ea typeface="+mn-lt"/>
                <a:cs typeface="+mn-lt"/>
              </a:rPr>
              <a:t>Protecting it from unauthorized access</a:t>
            </a:r>
            <a:endParaRPr lang="en-US" sz="2400">
              <a:ea typeface="Calibri"/>
              <a:cs typeface="Calibri"/>
            </a:endParaRPr>
          </a:p>
          <a:p>
            <a:endParaRPr lang="en-US" sz="2400">
              <a:ea typeface="+mn-lt"/>
              <a:cs typeface="+mn-lt"/>
            </a:endParaRPr>
          </a:p>
          <a:p>
            <a:r>
              <a:rPr lang="en-US" sz="2400">
                <a:ea typeface="+mn-lt"/>
                <a:cs typeface="+mn-lt"/>
              </a:rPr>
              <a:t>Utilize strong cryptographic techniques and protocols to prevent eavesdropping on network communications.</a:t>
            </a:r>
          </a:p>
          <a:p>
            <a:endParaRPr lang="en-US" sz="2400">
              <a:ea typeface="+mn-lt"/>
              <a:cs typeface="+mn-lt"/>
            </a:endParaRPr>
          </a:p>
          <a:p>
            <a:r>
              <a:rPr lang="en-US" sz="2400">
                <a:ea typeface="+mn-lt"/>
                <a:cs typeface="+mn-lt"/>
              </a:rPr>
              <a:t>Mitigates Following Vulnerabilities:</a:t>
            </a:r>
            <a:endParaRPr lang="en-US" sz="2400">
              <a:ea typeface="Calibri"/>
              <a:cs typeface="Calibri"/>
            </a:endParaRPr>
          </a:p>
          <a:p>
            <a:pPr lvl="1">
              <a:buFont typeface="Courier New" panose="020B0604020202020204" pitchFamily="34" charset="0"/>
              <a:buChar char="o"/>
            </a:pPr>
            <a:r>
              <a:rPr lang="en-US">
                <a:ea typeface="+mn-lt"/>
                <a:cs typeface="+mn-lt"/>
              </a:rPr>
              <a:t>Module Firmware AND System Firmware</a:t>
            </a:r>
          </a:p>
          <a:p>
            <a:pPr lvl="1">
              <a:buFont typeface="Courier New" panose="020B0604020202020204" pitchFamily="34" charset="0"/>
              <a:buChar char="o"/>
            </a:pPr>
            <a:r>
              <a:rPr lang="en-US">
                <a:ea typeface="+mn-lt"/>
                <a:cs typeface="+mn-lt"/>
              </a:rPr>
              <a:t>Network Sniffing ( wired and/or wireless traffic)</a:t>
            </a:r>
            <a:endParaRPr lang="en-US">
              <a:ea typeface="Calibri"/>
              <a:cs typeface="Calibri"/>
            </a:endParaRPr>
          </a:p>
          <a:p>
            <a:pPr lvl="1">
              <a:buFont typeface="Courier New" panose="020B0604020202020204" pitchFamily="34" charset="0"/>
              <a:buChar char="o"/>
            </a:pPr>
            <a:endParaRPr lang="en-US" sz="17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339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ECF0-A75C-0054-0166-8781F5AFDE14}"/>
              </a:ext>
            </a:extLst>
          </p:cNvPr>
          <p:cNvSpPr>
            <a:spLocks noGrp="1"/>
          </p:cNvSpPr>
          <p:nvPr>
            <p:ph type="title"/>
          </p:nvPr>
        </p:nvSpPr>
        <p:spPr>
          <a:xfrm>
            <a:off x="1043631" y="809898"/>
            <a:ext cx="10173010" cy="1554480"/>
          </a:xfrm>
        </p:spPr>
        <p:txBody>
          <a:bodyPr anchor="ctr">
            <a:normAutofit/>
          </a:bodyPr>
          <a:lstStyle/>
          <a:p>
            <a:r>
              <a:rPr lang="en-US" sz="4800" b="1">
                <a:latin typeface="Times New Roman"/>
                <a:cs typeface="Times New Roman"/>
              </a:rPr>
              <a:t>Cybersecurity Safeguards</a:t>
            </a:r>
            <a:endParaRPr lang="en-US" sz="4800">
              <a:ea typeface="Calibri Light"/>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FEDCD67-3A5D-2FEB-FCB5-96A85CFF05E0}"/>
              </a:ext>
            </a:extLst>
          </p:cNvPr>
          <p:cNvGraphicFramePr>
            <a:graphicFrameLocks noGrp="1"/>
          </p:cNvGraphicFramePr>
          <p:nvPr>
            <p:ph idx="1"/>
            <p:extLst>
              <p:ext uri="{D42A27DB-BD31-4B8C-83A1-F6EECF244321}">
                <p14:modId xmlns:p14="http://schemas.microsoft.com/office/powerpoint/2010/main" val="7226729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26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02847-ADD1-2BE6-0902-D3F4A049B212}"/>
              </a:ext>
            </a:extLst>
          </p:cNvPr>
          <p:cNvSpPr>
            <a:spLocks noGrp="1"/>
          </p:cNvSpPr>
          <p:nvPr>
            <p:ph type="title"/>
          </p:nvPr>
        </p:nvSpPr>
        <p:spPr>
          <a:xfrm>
            <a:off x="1282963" y="1238080"/>
            <a:ext cx="9849751" cy="1349671"/>
          </a:xfrm>
        </p:spPr>
        <p:txBody>
          <a:bodyPr anchor="b">
            <a:normAutofit/>
          </a:bodyPr>
          <a:lstStyle/>
          <a:p>
            <a:pPr>
              <a:spcBef>
                <a:spcPts val="1000"/>
              </a:spcBef>
            </a:pPr>
            <a:r>
              <a:rPr lang="en-US" sz="5400" b="1">
                <a:latin typeface="Times New Roman"/>
                <a:cs typeface="Times New Roman"/>
              </a:rPr>
              <a:t>Preventive Measures</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id="{28AE958A-AD0A-46DF-412B-768296FE8996}"/>
              </a:ext>
            </a:extLst>
          </p:cNvPr>
          <p:cNvSpPr>
            <a:spLocks noGrp="1"/>
          </p:cNvSpPr>
          <p:nvPr>
            <p:ph idx="1"/>
          </p:nvPr>
        </p:nvSpPr>
        <p:spPr>
          <a:xfrm>
            <a:off x="1289304" y="2902913"/>
            <a:ext cx="9849751" cy="3032168"/>
          </a:xfrm>
        </p:spPr>
        <p:txBody>
          <a:bodyPr vert="horz" lIns="91440" tIns="45720" rIns="91440" bIns="45720" rtlCol="0" anchor="ctr">
            <a:normAutofit/>
          </a:bodyPr>
          <a:lstStyle/>
          <a:p>
            <a:r>
              <a:rPr lang="en-US" sz="2000">
                <a:latin typeface="Times New Roman"/>
                <a:cs typeface="Times New Roman"/>
              </a:rPr>
              <a:t>Secure software development practices</a:t>
            </a:r>
            <a:endParaRPr lang="en-US" sz="2000">
              <a:ea typeface="Calibri" panose="020F0502020204030204"/>
              <a:cs typeface="Calibri" panose="020F0502020204030204"/>
            </a:endParaRPr>
          </a:p>
          <a:p>
            <a:endParaRPr lang="en-US" sz="2000">
              <a:latin typeface="Times New Roman"/>
              <a:cs typeface="Times New Roman"/>
            </a:endParaRPr>
          </a:p>
          <a:p>
            <a:r>
              <a:rPr lang="en-US" sz="2000">
                <a:latin typeface="Times New Roman"/>
                <a:cs typeface="Times New Roman"/>
              </a:rPr>
              <a:t>Regular security assessments and audits</a:t>
            </a:r>
            <a:endParaRPr lang="en-US" sz="2000">
              <a:ea typeface="Calibri"/>
              <a:cs typeface="Calibri"/>
            </a:endParaRPr>
          </a:p>
          <a:p>
            <a:endParaRPr lang="en-US" sz="2000">
              <a:ea typeface="Calibri"/>
              <a:cs typeface="Calibri"/>
            </a:endParaRPr>
          </a:p>
        </p:txBody>
      </p:sp>
    </p:spTree>
    <p:extLst>
      <p:ext uri="{BB962C8B-B14F-4D97-AF65-F5344CB8AC3E}">
        <p14:creationId xmlns:p14="http://schemas.microsoft.com/office/powerpoint/2010/main" val="3198835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181A0-6E58-5FC2-9C94-FD63B88E0C30}"/>
              </a:ext>
            </a:extLst>
          </p:cNvPr>
          <p:cNvSpPr>
            <a:spLocks noGrp="1"/>
          </p:cNvSpPr>
          <p:nvPr>
            <p:ph type="title"/>
          </p:nvPr>
        </p:nvSpPr>
        <p:spPr>
          <a:xfrm>
            <a:off x="1043631" y="873940"/>
            <a:ext cx="5052369" cy="1035781"/>
          </a:xfrm>
        </p:spPr>
        <p:txBody>
          <a:bodyPr anchor="ctr">
            <a:normAutofit/>
          </a:bodyPr>
          <a:lstStyle/>
          <a:p>
            <a:r>
              <a:rPr lang="en-US" sz="3300">
                <a:latin typeface="Times New Roman"/>
                <a:cs typeface="Times New Roman"/>
              </a:rPr>
              <a:t>Secure software development practices</a:t>
            </a:r>
            <a:endParaRPr lang="en-US" sz="3300"/>
          </a:p>
        </p:txBody>
      </p:sp>
      <p:sp>
        <p:nvSpPr>
          <p:cNvPr id="3" name="Content Placeholder 2">
            <a:extLst>
              <a:ext uri="{FF2B5EF4-FFF2-40B4-BE49-F238E27FC236}">
                <a16:creationId xmlns:a16="http://schemas.microsoft.com/office/drawing/2014/main" id="{B671F7C9-C282-DD7B-BE2D-B0924C276A98}"/>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500">
                <a:ea typeface="+mn-lt"/>
                <a:cs typeface="+mn-lt"/>
              </a:rPr>
              <a:t>NIST Secure Software Development Framework (SSDF) </a:t>
            </a:r>
            <a:endParaRPr lang="en-US" sz="1500" b="1">
              <a:ea typeface="+mn-lt"/>
              <a:cs typeface="+mn-lt"/>
            </a:endParaRPr>
          </a:p>
          <a:p>
            <a:pPr>
              <a:buFont typeface="Arial"/>
              <a:buChar char="•"/>
            </a:pPr>
            <a:r>
              <a:rPr lang="en-US" sz="1500" b="1">
                <a:ea typeface="+mn-lt"/>
                <a:cs typeface="+mn-lt"/>
              </a:rPr>
              <a:t>Prepare the Organization (PO)</a:t>
            </a:r>
            <a:r>
              <a:rPr lang="en-US" sz="1500">
                <a:ea typeface="+mn-lt"/>
                <a:cs typeface="+mn-lt"/>
              </a:rPr>
              <a:t>: Ensure that an organization’s people, processes, and technology are prepared to perform secure software development at the organization level and, in some cases, for each individual project.</a:t>
            </a:r>
            <a:endParaRPr lang="en-US" sz="1500">
              <a:ea typeface="Calibri"/>
              <a:cs typeface="Calibri"/>
            </a:endParaRPr>
          </a:p>
          <a:p>
            <a:pPr>
              <a:buFont typeface="Arial"/>
              <a:buChar char="•"/>
            </a:pPr>
            <a:r>
              <a:rPr lang="en-US" sz="1500" b="1">
                <a:ea typeface="+mn-lt"/>
                <a:cs typeface="+mn-lt"/>
              </a:rPr>
              <a:t>Protect the software (PS)</a:t>
            </a:r>
            <a:r>
              <a:rPr lang="en-US" sz="1500">
                <a:ea typeface="+mn-lt"/>
                <a:cs typeface="+mn-lt"/>
              </a:rPr>
              <a:t>: Protect all components of the software from tampering and unauthorized access.</a:t>
            </a:r>
            <a:endParaRPr lang="en-US" sz="1500">
              <a:ea typeface="Calibri"/>
              <a:cs typeface="Calibri"/>
            </a:endParaRPr>
          </a:p>
          <a:p>
            <a:pPr>
              <a:buFont typeface="Arial"/>
              <a:buChar char="•"/>
            </a:pPr>
            <a:r>
              <a:rPr lang="en-US" sz="1500" b="1">
                <a:ea typeface="+mn-lt"/>
                <a:cs typeface="+mn-lt"/>
              </a:rPr>
              <a:t>Produce Well-secured Software (PW)</a:t>
            </a:r>
            <a:r>
              <a:rPr lang="en-US" sz="1500">
                <a:ea typeface="+mn-lt"/>
                <a:cs typeface="+mn-lt"/>
              </a:rPr>
              <a:t>: Software that has minimal vulnerabilities in its releases</a:t>
            </a:r>
            <a:endParaRPr lang="en-US" sz="1500">
              <a:ea typeface="Calibri"/>
              <a:cs typeface="Calibri"/>
            </a:endParaRPr>
          </a:p>
          <a:p>
            <a:pPr>
              <a:buFont typeface="Arial"/>
              <a:buChar char="•"/>
            </a:pPr>
            <a:r>
              <a:rPr lang="en-US" sz="1500" b="1">
                <a:ea typeface="+mn-lt"/>
                <a:cs typeface="+mn-lt"/>
              </a:rPr>
              <a:t>Respond to Vulnerabilities (RV)</a:t>
            </a:r>
            <a:r>
              <a:rPr lang="en-US" sz="1500">
                <a:ea typeface="+mn-lt"/>
                <a:cs typeface="+mn-lt"/>
              </a:rPr>
              <a:t>: Identify vulnerabilities in software releases and respond appropriately to address these vulnerabilities and prevent similar vulnerabilities from occurring in the future.</a:t>
            </a:r>
            <a:endParaRPr lang="en-US" sz="1500"/>
          </a:p>
          <a:p>
            <a:pPr marL="0" indent="0">
              <a:buNone/>
            </a:pPr>
            <a:endParaRPr lang="en-US" sz="1500">
              <a:ea typeface="Calibri"/>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13E4A3-50DF-A988-2FD2-720B7E35FE86}"/>
              </a:ext>
            </a:extLst>
          </p:cNvPr>
          <p:cNvPicPr>
            <a:picLocks noChangeAspect="1"/>
          </p:cNvPicPr>
          <p:nvPr/>
        </p:nvPicPr>
        <p:blipFill>
          <a:blip r:embed="rId2"/>
          <a:srcRect l="30664" t="26275" r="30324" b="15674"/>
          <a:stretch/>
        </p:blipFill>
        <p:spPr>
          <a:xfrm>
            <a:off x="6930493" y="2540060"/>
            <a:ext cx="4223252" cy="1838163"/>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935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3ED643B-9FA8-5D6C-CAD0-985F6F673FD4}"/>
              </a:ext>
            </a:extLst>
          </p:cNvPr>
          <p:cNvSpPr>
            <a:spLocks noGrp="1"/>
          </p:cNvSpPr>
          <p:nvPr>
            <p:ph type="title"/>
          </p:nvPr>
        </p:nvSpPr>
        <p:spPr>
          <a:xfrm>
            <a:off x="808638" y="386930"/>
            <a:ext cx="9236700" cy="1188950"/>
          </a:xfrm>
        </p:spPr>
        <p:txBody>
          <a:bodyPr anchor="b">
            <a:normAutofit/>
          </a:bodyPr>
          <a:lstStyle/>
          <a:p>
            <a:r>
              <a:rPr lang="en-US" sz="4200">
                <a:latin typeface="Times New Roman"/>
                <a:cs typeface="Times New Roman"/>
              </a:rPr>
              <a:t>Secure software development practices</a:t>
            </a:r>
            <a:endParaRPr lang="en-US" sz="4200"/>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F40FDE-9089-E60B-A55D-88E5AF78E933}"/>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Each practice is defined with the following elements:</a:t>
            </a:r>
            <a:endParaRPr lang="en-US" sz="2400">
              <a:ea typeface="Calibri" panose="020F0502020204030204"/>
              <a:cs typeface="Calibri" panose="020F0502020204030204"/>
            </a:endParaRPr>
          </a:p>
          <a:p>
            <a:r>
              <a:rPr lang="en-US" sz="2400" b="1">
                <a:ea typeface="+mn-lt"/>
                <a:cs typeface="+mn-lt"/>
              </a:rPr>
              <a:t>Practice</a:t>
            </a:r>
            <a:r>
              <a:rPr lang="en-US" sz="2400">
                <a:ea typeface="+mn-lt"/>
                <a:cs typeface="+mn-lt"/>
              </a:rPr>
              <a:t>: A brief statement of the practice, along with a unique identifier and an explanation of what the practice is and why it is beneficial.</a:t>
            </a:r>
            <a:endParaRPr lang="en-US" sz="2400">
              <a:ea typeface="Calibri"/>
              <a:cs typeface="Calibri"/>
            </a:endParaRPr>
          </a:p>
          <a:p>
            <a:r>
              <a:rPr lang="en-US" sz="2400" b="1">
                <a:ea typeface="+mn-lt"/>
                <a:cs typeface="+mn-lt"/>
              </a:rPr>
              <a:t>Task:</a:t>
            </a:r>
            <a:r>
              <a:rPr lang="en-US" sz="2400">
                <a:ea typeface="+mn-lt"/>
                <a:cs typeface="+mn-lt"/>
              </a:rPr>
              <a:t> An individual action (or actions) needed to accomplish a practice.</a:t>
            </a:r>
            <a:endParaRPr lang="en-US" sz="2400">
              <a:ea typeface="Calibri"/>
              <a:cs typeface="Calibri"/>
            </a:endParaRPr>
          </a:p>
          <a:p>
            <a:r>
              <a:rPr lang="en-US" sz="2400" b="1">
                <a:ea typeface="+mn-lt"/>
                <a:cs typeface="+mn-lt"/>
              </a:rPr>
              <a:t>Implementation Example:</a:t>
            </a:r>
            <a:r>
              <a:rPr lang="en-US" sz="2400">
                <a:ea typeface="+mn-lt"/>
                <a:cs typeface="+mn-lt"/>
              </a:rPr>
              <a:t> A given scenario that could be used to demonstrate a practice.</a:t>
            </a:r>
            <a:endParaRPr lang="en-US" sz="2400">
              <a:ea typeface="Calibri"/>
              <a:cs typeface="Calibri"/>
            </a:endParaRPr>
          </a:p>
          <a:p>
            <a:r>
              <a:rPr lang="en-US" sz="2400" b="1">
                <a:ea typeface="+mn-lt"/>
                <a:cs typeface="+mn-lt"/>
              </a:rPr>
              <a:t>Reference</a:t>
            </a:r>
            <a:r>
              <a:rPr lang="en-US" sz="2400">
                <a:ea typeface="+mn-lt"/>
                <a:cs typeface="+mn-lt"/>
              </a:rPr>
              <a:t>: An established secure development practice document and its mappings to a particular task.</a:t>
            </a:r>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371614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vert="horz" lIns="91440" tIns="45720" rIns="91440" bIns="45720" rtlCol="0" anchor="ctr">
            <a:normAutofit/>
          </a:bodyPr>
          <a:lstStyle/>
          <a:p>
            <a:r>
              <a:rPr lang="en-US" sz="4600">
                <a:ea typeface="+mj-lt"/>
                <a:cs typeface="+mj-lt"/>
              </a:rPr>
              <a:t>Some prominent simulation tools and frameworks..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743C15-B9B6-1F8F-0393-78CDEF616966}"/>
              </a:ext>
            </a:extLst>
          </p:cNvPr>
          <p:cNvGraphicFramePr>
            <a:graphicFrameLocks noGrp="1"/>
          </p:cNvGraphicFramePr>
          <p:nvPr>
            <p:ph idx="1"/>
            <p:extLst>
              <p:ext uri="{D42A27DB-BD31-4B8C-83A1-F6EECF244321}">
                <p14:modId xmlns:p14="http://schemas.microsoft.com/office/powerpoint/2010/main" val="92089471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3744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EDDBD-5F51-52D9-C7F1-C148725424C3}"/>
              </a:ext>
            </a:extLst>
          </p:cNvPr>
          <p:cNvSpPr>
            <a:spLocks noGrp="1"/>
          </p:cNvSpPr>
          <p:nvPr>
            <p:ph type="title"/>
          </p:nvPr>
        </p:nvSpPr>
        <p:spPr>
          <a:xfrm>
            <a:off x="645065" y="1165014"/>
            <a:ext cx="3796306" cy="4666206"/>
          </a:xfrm>
        </p:spPr>
        <p:txBody>
          <a:bodyPr anchor="ctr">
            <a:normAutofit/>
          </a:bodyPr>
          <a:lstStyle/>
          <a:p>
            <a:r>
              <a:rPr lang="en-US" sz="4800">
                <a:latin typeface="Times New Roman"/>
                <a:cs typeface="Times New Roman"/>
              </a:rPr>
              <a:t>Regular security assessments and audits</a:t>
            </a:r>
            <a:endParaRPr lang="en-US" sz="4800"/>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C64FDC-7C5F-C16C-AF62-802F3314D342}"/>
              </a:ext>
            </a:extLst>
          </p:cNvPr>
          <p:cNvSpPr>
            <a:spLocks noGrp="1"/>
          </p:cNvSpPr>
          <p:nvPr>
            <p:ph idx="1"/>
          </p:nvPr>
        </p:nvSpPr>
        <p:spPr>
          <a:xfrm>
            <a:off x="5577840" y="1165014"/>
            <a:ext cx="5625253" cy="4666206"/>
          </a:xfrm>
        </p:spPr>
        <p:txBody>
          <a:bodyPr vert="horz" lIns="91440" tIns="45720" rIns="91440" bIns="45720" rtlCol="0" anchor="ctr">
            <a:normAutofit/>
          </a:bodyPr>
          <a:lstStyle/>
          <a:p>
            <a:r>
              <a:rPr lang="en-US" sz="2400">
                <a:ea typeface="+mn-lt"/>
                <a:cs typeface="+mn-lt"/>
              </a:rPr>
              <a:t>Helps businesses to:</a:t>
            </a:r>
          </a:p>
          <a:p>
            <a:pPr lvl="1">
              <a:buFont typeface="Courier New" panose="020B0604020202020204" pitchFamily="34" charset="0"/>
              <a:buChar char="o"/>
            </a:pPr>
            <a:r>
              <a:rPr lang="en-US">
                <a:ea typeface="+mn-lt"/>
                <a:cs typeface="+mn-lt"/>
              </a:rPr>
              <a:t>Identify and mitigate security Vulnerabilities and Risks</a:t>
            </a:r>
          </a:p>
          <a:p>
            <a:pPr lvl="1">
              <a:buFont typeface="Courier New" panose="020B0604020202020204" pitchFamily="34" charset="0"/>
              <a:buChar char="o"/>
            </a:pPr>
            <a:r>
              <a:rPr lang="en-US">
                <a:ea typeface="+mn-lt"/>
                <a:cs typeface="+mn-lt"/>
              </a:rPr>
              <a:t>Ensuring Compliance with Regulations</a:t>
            </a:r>
          </a:p>
          <a:p>
            <a:pPr lvl="1">
              <a:buFont typeface="Courier New" panose="020B0604020202020204" pitchFamily="34" charset="0"/>
              <a:buChar char="o"/>
            </a:pPr>
            <a:r>
              <a:rPr lang="en-US">
                <a:ea typeface="+mn-lt"/>
                <a:cs typeface="+mn-lt"/>
              </a:rPr>
              <a:t>Enhancing Security Measures and Protocols</a:t>
            </a:r>
          </a:p>
          <a:p>
            <a:pPr lvl="1">
              <a:buFont typeface="Courier New" panose="020B0604020202020204" pitchFamily="34" charset="0"/>
              <a:buChar char="o"/>
            </a:pPr>
            <a:r>
              <a:rPr lang="en-US">
                <a:ea typeface="+mn-lt"/>
                <a:cs typeface="+mn-lt"/>
              </a:rPr>
              <a:t>Building Trust with Clients and Stakeholders</a:t>
            </a:r>
          </a:p>
          <a:p>
            <a:pPr lvl="1">
              <a:buFont typeface="Courier New" panose="020B0604020202020204" pitchFamily="34" charset="0"/>
              <a:buChar char="o"/>
            </a:pPr>
            <a:r>
              <a:rPr lang="en-US">
                <a:ea typeface="+mn-lt"/>
                <a:cs typeface="+mn-lt"/>
              </a:rPr>
              <a:t>Optimizing IT Performance</a:t>
            </a:r>
          </a:p>
        </p:txBody>
      </p:sp>
    </p:spTree>
    <p:extLst>
      <p:ext uri="{BB962C8B-B14F-4D97-AF65-F5344CB8AC3E}">
        <p14:creationId xmlns:p14="http://schemas.microsoft.com/office/powerpoint/2010/main" val="124686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16369B-F273-2AFD-3BEC-03F77850CA2D}"/>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kern="1200">
                <a:solidFill>
                  <a:schemeClr val="tx1"/>
                </a:solidFill>
                <a:latin typeface="+mj-lt"/>
                <a:ea typeface="+mj-ea"/>
                <a:cs typeface="+mj-cs"/>
              </a:rPr>
              <a:t>Regular security assessments and audits</a:t>
            </a:r>
          </a:p>
        </p:txBody>
      </p:sp>
      <p:sp>
        <p:nvSpPr>
          <p:cNvPr id="3" name="Content Placeholder 2">
            <a:extLst>
              <a:ext uri="{FF2B5EF4-FFF2-40B4-BE49-F238E27FC236}">
                <a16:creationId xmlns:a16="http://schemas.microsoft.com/office/drawing/2014/main" id="{F28B075C-2331-6739-132D-692327ECF5A5}"/>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400"/>
              <a:t>How to Implement Effective Security Audits</a:t>
            </a:r>
            <a:endParaRPr lang="en-US" sz="2400">
              <a:ea typeface="Calibri"/>
              <a:cs typeface="Calibri"/>
            </a:endParaRPr>
          </a:p>
          <a:p>
            <a:pPr lvl="1"/>
            <a:r>
              <a:rPr lang="en-US"/>
              <a:t>Establish a Regular Schedule</a:t>
            </a:r>
            <a:endParaRPr lang="en-US">
              <a:ea typeface="Calibri"/>
              <a:cs typeface="Calibri"/>
            </a:endParaRPr>
          </a:p>
          <a:p>
            <a:pPr lvl="1"/>
            <a:r>
              <a:rPr lang="en-US"/>
              <a:t>Use Comprehensive Assessment Tools</a:t>
            </a:r>
            <a:endParaRPr lang="en-US">
              <a:ea typeface="Calibri"/>
              <a:cs typeface="Calibri"/>
            </a:endParaRPr>
          </a:p>
          <a:p>
            <a:pPr lvl="1"/>
            <a:r>
              <a:rPr lang="en-US"/>
              <a:t>Engage with Professional IT Security Experts</a:t>
            </a:r>
            <a:endParaRPr lang="en-US">
              <a:ea typeface="Calibri"/>
              <a:cs typeface="Calibri"/>
            </a:endParaRPr>
          </a:p>
          <a:p>
            <a:pPr lvl="1"/>
            <a:r>
              <a:rPr lang="en-US"/>
              <a:t>Review and Update Continuously</a:t>
            </a:r>
            <a:endParaRPr lang="en-US">
              <a:ea typeface="Calibri"/>
              <a:cs typeface="Calibri"/>
            </a:endParaRPr>
          </a:p>
        </p:txBody>
      </p:sp>
    </p:spTree>
    <p:extLst>
      <p:ext uri="{BB962C8B-B14F-4D97-AF65-F5344CB8AC3E}">
        <p14:creationId xmlns:p14="http://schemas.microsoft.com/office/powerpoint/2010/main" val="3163503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0D8C6-1586-EF61-A9AB-7BFD7427721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Times New Roman"/>
                <a:cs typeface="Times New Roman"/>
              </a:rPr>
              <a:t>Detection and Response Strategies</a:t>
            </a:r>
            <a:endParaRPr lang="en-US">
              <a:solidFill>
                <a:srgbClr val="FFFFFF"/>
              </a:solidFill>
              <a:ea typeface="Calibri Light"/>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886E8A8-BACE-6D7C-A520-73FB72DAAAA2}"/>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b="1">
              <a:latin typeface="Times New Roman"/>
              <a:ea typeface="Calibri" panose="020F0502020204030204"/>
              <a:cs typeface="Times New Roman"/>
            </a:endParaRPr>
          </a:p>
          <a:p>
            <a:r>
              <a:rPr lang="en-US">
                <a:latin typeface="Times New Roman"/>
                <a:cs typeface="Times New Roman"/>
              </a:rPr>
              <a:t>Security Information and Event Management (SIEM)</a:t>
            </a:r>
          </a:p>
          <a:p>
            <a:endParaRPr lang="en-US">
              <a:latin typeface="Times New Roman"/>
              <a:cs typeface="Times New Roman"/>
            </a:endParaRPr>
          </a:p>
          <a:p>
            <a:r>
              <a:rPr lang="en-US">
                <a:latin typeface="Times New Roman"/>
                <a:cs typeface="Times New Roman"/>
              </a:rPr>
              <a:t>Incident Response Planning</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988005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884A02-5D9D-E548-93F2-F1B168AF63E8}"/>
              </a:ext>
            </a:extLst>
          </p:cNvPr>
          <p:cNvSpPr>
            <a:spLocks noGrp="1"/>
          </p:cNvSpPr>
          <p:nvPr>
            <p:ph type="title"/>
          </p:nvPr>
        </p:nvSpPr>
        <p:spPr>
          <a:xfrm>
            <a:off x="621792" y="1161288"/>
            <a:ext cx="3602736" cy="4526280"/>
          </a:xfrm>
        </p:spPr>
        <p:txBody>
          <a:bodyPr>
            <a:normAutofit/>
          </a:bodyPr>
          <a:lstStyle/>
          <a:p>
            <a:r>
              <a:rPr lang="en-US" sz="4000">
                <a:latin typeface="Times New Roman"/>
                <a:cs typeface="Times New Roman"/>
              </a:rPr>
              <a:t>Security Information and Event Management (SIEM)</a:t>
            </a:r>
            <a:endParaRPr lang="en-US" sz="4000">
              <a:ea typeface="Calibri Light" panose="020F0302020204030204"/>
              <a:cs typeface="Calibri Light" panose="020F0302020204030204"/>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0CC7EEF-E5C5-E0D2-E980-76998D5E65E8}"/>
              </a:ext>
            </a:extLst>
          </p:cNvPr>
          <p:cNvGraphicFramePr>
            <a:graphicFrameLocks noGrp="1"/>
          </p:cNvGraphicFramePr>
          <p:nvPr>
            <p:ph idx="1"/>
            <p:extLst>
              <p:ext uri="{D42A27DB-BD31-4B8C-83A1-F6EECF244321}">
                <p14:modId xmlns:p14="http://schemas.microsoft.com/office/powerpoint/2010/main" val="34589931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418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F1B4D-AECA-AADE-C96A-1B4ED478BBAE}"/>
              </a:ext>
            </a:extLst>
          </p:cNvPr>
          <p:cNvSpPr>
            <a:spLocks noGrp="1"/>
          </p:cNvSpPr>
          <p:nvPr>
            <p:ph type="title"/>
          </p:nvPr>
        </p:nvSpPr>
        <p:spPr>
          <a:xfrm>
            <a:off x="1043631" y="809898"/>
            <a:ext cx="10173010" cy="1554480"/>
          </a:xfrm>
        </p:spPr>
        <p:txBody>
          <a:bodyPr anchor="ctr">
            <a:normAutofit/>
          </a:bodyPr>
          <a:lstStyle/>
          <a:p>
            <a:r>
              <a:rPr lang="en-US" sz="4800" b="1">
                <a:latin typeface="Segoe UI"/>
                <a:cs typeface="Segoe UI"/>
              </a:rPr>
              <a:t>SIEM capabilities </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E63276E-5312-FC69-B7D5-4E81B808C8BE}"/>
              </a:ext>
            </a:extLst>
          </p:cNvPr>
          <p:cNvGraphicFramePr>
            <a:graphicFrameLocks noGrp="1"/>
          </p:cNvGraphicFramePr>
          <p:nvPr>
            <p:ph idx="1"/>
            <p:extLst>
              <p:ext uri="{D42A27DB-BD31-4B8C-83A1-F6EECF244321}">
                <p14:modId xmlns:p14="http://schemas.microsoft.com/office/powerpoint/2010/main" val="121791222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912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8609C-417F-968A-A439-5B04BC1E2B81}"/>
              </a:ext>
            </a:extLst>
          </p:cNvPr>
          <p:cNvSpPr>
            <a:spLocks noGrp="1"/>
          </p:cNvSpPr>
          <p:nvPr>
            <p:ph type="title"/>
          </p:nvPr>
        </p:nvSpPr>
        <p:spPr>
          <a:xfrm>
            <a:off x="1043631" y="809898"/>
            <a:ext cx="10173010" cy="1554480"/>
          </a:xfrm>
        </p:spPr>
        <p:txBody>
          <a:bodyPr anchor="ctr">
            <a:normAutofit/>
          </a:bodyPr>
          <a:lstStyle/>
          <a:p>
            <a:r>
              <a:rPr lang="en-US" sz="4800" b="1">
                <a:latin typeface="Segoe UI"/>
                <a:cs typeface="Segoe UI"/>
              </a:rPr>
              <a:t>SIEM use cases</a:t>
            </a:r>
            <a:r>
              <a:rPr lang="en-US" sz="4800">
                <a:latin typeface="Calibri Light"/>
                <a:ea typeface="Calibri Light"/>
                <a:cs typeface="Calibri Light"/>
              </a:rPr>
              <a:t> </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AE8F74-7C30-494B-BBF9-7F4C1E9A9DF3}"/>
              </a:ext>
            </a:extLst>
          </p:cNvPr>
          <p:cNvGraphicFramePr>
            <a:graphicFrameLocks noGrp="1"/>
          </p:cNvGraphicFramePr>
          <p:nvPr>
            <p:ph idx="1"/>
            <p:extLst>
              <p:ext uri="{D42A27DB-BD31-4B8C-83A1-F6EECF244321}">
                <p14:modId xmlns:p14="http://schemas.microsoft.com/office/powerpoint/2010/main" val="19136360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36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A89330-BB16-F783-6B14-8C1BF7532C24}"/>
              </a:ext>
            </a:extLst>
          </p:cNvPr>
          <p:cNvSpPr>
            <a:spLocks noGrp="1"/>
          </p:cNvSpPr>
          <p:nvPr>
            <p:ph type="title"/>
          </p:nvPr>
        </p:nvSpPr>
        <p:spPr>
          <a:xfrm>
            <a:off x="1045029" y="507160"/>
            <a:ext cx="2993571" cy="5438730"/>
          </a:xfrm>
        </p:spPr>
        <p:txBody>
          <a:bodyPr>
            <a:normAutofit/>
          </a:bodyPr>
          <a:lstStyle/>
          <a:p>
            <a:r>
              <a:rPr lang="en-US" sz="3200" b="1">
                <a:latin typeface="Segoe UI"/>
                <a:cs typeface="Segoe UI"/>
              </a:rPr>
              <a:t>Benefit of using a SIEM</a:t>
            </a:r>
            <a:endParaRPr lang="en-US" sz="3200"/>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048A870-0C7B-E102-55D0-C7B9E4A701AB}"/>
              </a:ext>
            </a:extLst>
          </p:cNvPr>
          <p:cNvGraphicFramePr>
            <a:graphicFrameLocks noGrp="1"/>
          </p:cNvGraphicFramePr>
          <p:nvPr>
            <p:ph idx="1"/>
            <p:extLst>
              <p:ext uri="{D42A27DB-BD31-4B8C-83A1-F6EECF244321}">
                <p14:modId xmlns:p14="http://schemas.microsoft.com/office/powerpoint/2010/main" val="3250240246"/>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5790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AD304-9351-63C3-F853-63AB007CB128}"/>
              </a:ext>
            </a:extLst>
          </p:cNvPr>
          <p:cNvSpPr>
            <a:spLocks noGrp="1"/>
          </p:cNvSpPr>
          <p:nvPr>
            <p:ph type="title"/>
          </p:nvPr>
        </p:nvSpPr>
        <p:spPr>
          <a:xfrm>
            <a:off x="1043631" y="809898"/>
            <a:ext cx="9942716" cy="1554480"/>
          </a:xfrm>
        </p:spPr>
        <p:txBody>
          <a:bodyPr anchor="ctr">
            <a:normAutofit/>
          </a:bodyPr>
          <a:lstStyle/>
          <a:p>
            <a:r>
              <a:rPr lang="en-US" sz="3400" b="1">
                <a:latin typeface="Calibri"/>
                <a:ea typeface="Calibri"/>
                <a:cs typeface="Calibri"/>
              </a:rPr>
              <a:t>What is the difference between security information management (SIM) and security event management (SEM)?</a:t>
            </a:r>
            <a:endParaRPr lang="en-US" sz="3400"/>
          </a:p>
        </p:txBody>
      </p:sp>
      <p:sp>
        <p:nvSpPr>
          <p:cNvPr id="3" name="Content Placeholder 2">
            <a:extLst>
              <a:ext uri="{FF2B5EF4-FFF2-40B4-BE49-F238E27FC236}">
                <a16:creationId xmlns:a16="http://schemas.microsoft.com/office/drawing/2014/main" id="{D59647DD-61EB-1955-7484-307260B452AE}"/>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1700" b="1">
              <a:ea typeface="Calibri" panose="020F0502020204030204"/>
              <a:cs typeface="Calibri" panose="020F0502020204030204"/>
            </a:endParaRPr>
          </a:p>
          <a:p>
            <a:r>
              <a:rPr lang="en-US" sz="1700">
                <a:latin typeface="Segoe UI"/>
                <a:cs typeface="Segoe UI"/>
              </a:rPr>
              <a:t>Security information management (SIM) is the process of collecting, storing, and monitoring event and activity log data for analysis. It is considered a broader, more long-term process.</a:t>
            </a:r>
            <a:endParaRPr lang="en-US" sz="1700">
              <a:ea typeface="Calibri"/>
              <a:cs typeface="Calibri"/>
            </a:endParaRPr>
          </a:p>
          <a:p>
            <a:endParaRPr lang="en-US" sz="1700">
              <a:latin typeface="Segoe UI"/>
              <a:cs typeface="Segoe UI"/>
            </a:endParaRPr>
          </a:p>
          <a:p>
            <a:r>
              <a:rPr lang="en-US" sz="1700">
                <a:latin typeface="Segoe UI"/>
                <a:cs typeface="Segoe UI"/>
              </a:rPr>
              <a:t>Security event management (SEM) is the process of real-time monitoring and analysis of security events and alerts to address threats, identify patterns and respond to incidents. In contrast to SIM, it looks closely at specific events that may be a red flag.</a:t>
            </a:r>
            <a:endParaRPr lang="en-US" sz="1700">
              <a:ea typeface="Calibri"/>
              <a:cs typeface="Calibri"/>
            </a:endParaRPr>
          </a:p>
          <a:p>
            <a:endParaRPr lang="en-US" sz="1700">
              <a:latin typeface="Segoe UI"/>
              <a:cs typeface="Segoe UI"/>
            </a:endParaRPr>
          </a:p>
          <a:p>
            <a:r>
              <a:rPr lang="en-US" sz="1700">
                <a:latin typeface="Segoe UI"/>
                <a:cs typeface="Segoe UI"/>
              </a:rPr>
              <a:t>SIEMs combine these two approaches into one solution.</a:t>
            </a:r>
            <a:endParaRPr lang="en-US" sz="1700">
              <a:ea typeface="Calibri"/>
              <a:cs typeface="Calibri"/>
            </a:endParaRPr>
          </a:p>
          <a:p>
            <a:endParaRPr lang="en-US" sz="17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46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4A259-805B-27A1-A989-15A9A9BB6B1F}"/>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Incident response planning</a:t>
            </a:r>
            <a:endParaRPr lang="en-US" sz="4800"/>
          </a:p>
        </p:txBody>
      </p:sp>
      <p:sp>
        <p:nvSpPr>
          <p:cNvPr id="29" name="Content Placeholder 2">
            <a:extLst>
              <a:ext uri="{FF2B5EF4-FFF2-40B4-BE49-F238E27FC236}">
                <a16:creationId xmlns:a16="http://schemas.microsoft.com/office/drawing/2014/main" id="{772F15A5-3F09-847B-A2BA-28F816F0B4C0}"/>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The process of creating a plan to respond to security incidents, such as data breaches or ransomware attacks.</a:t>
            </a:r>
          </a:p>
          <a:p>
            <a:endParaRPr lang="en-US" sz="2400">
              <a:ea typeface="Calibri"/>
              <a:cs typeface="Calibri"/>
            </a:endParaRPr>
          </a:p>
          <a:p>
            <a:r>
              <a:rPr lang="en-US" sz="2400">
                <a:ea typeface="+mn-lt"/>
                <a:cs typeface="+mn-lt"/>
              </a:rPr>
              <a:t>Set of instructions to help IT staff detect, respond to, and recover from network security incidents. </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674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C0F68-07DC-65CB-2BCE-76BE7AE2D479}"/>
              </a:ext>
            </a:extLst>
          </p:cNvPr>
          <p:cNvSpPr>
            <a:spLocks noGrp="1"/>
          </p:cNvSpPr>
          <p:nvPr>
            <p:ph type="title"/>
          </p:nvPr>
        </p:nvSpPr>
        <p:spPr>
          <a:xfrm>
            <a:off x="1043631" y="873940"/>
            <a:ext cx="5052369" cy="1035781"/>
          </a:xfrm>
        </p:spPr>
        <p:txBody>
          <a:bodyPr anchor="ctr">
            <a:normAutofit/>
          </a:bodyPr>
          <a:lstStyle/>
          <a:p>
            <a:r>
              <a:rPr lang="en-US" sz="3300" b="1">
                <a:latin typeface="Times New Roman"/>
                <a:cs typeface="Times New Roman"/>
              </a:rPr>
              <a:t>Compliance and Legal Frameworks</a:t>
            </a:r>
            <a:endParaRPr lang="en-US" sz="3300">
              <a:ea typeface="Calibri Light"/>
              <a:cs typeface="Calibri Light"/>
            </a:endParaRPr>
          </a:p>
        </p:txBody>
      </p:sp>
      <p:sp>
        <p:nvSpPr>
          <p:cNvPr id="3" name="Content Placeholder 2">
            <a:extLst>
              <a:ext uri="{FF2B5EF4-FFF2-40B4-BE49-F238E27FC236}">
                <a16:creationId xmlns:a16="http://schemas.microsoft.com/office/drawing/2014/main" id="{69494F05-EE4A-419A-0221-0AE8069D2307}"/>
              </a:ext>
            </a:extLst>
          </p:cNvPr>
          <p:cNvSpPr>
            <a:spLocks noGrp="1"/>
          </p:cNvSpPr>
          <p:nvPr>
            <p:ph idx="1"/>
          </p:nvPr>
        </p:nvSpPr>
        <p:spPr>
          <a:xfrm>
            <a:off x="1045029" y="2524721"/>
            <a:ext cx="4991629" cy="3677123"/>
          </a:xfrm>
        </p:spPr>
        <p:txBody>
          <a:bodyPr vert="horz" lIns="91440" tIns="45720" rIns="91440" bIns="45720" rtlCol="0" anchor="ctr">
            <a:normAutofit/>
          </a:bodyPr>
          <a:lstStyle/>
          <a:p>
            <a:endParaRPr lang="en-US" sz="1800" b="1">
              <a:latin typeface="Times New Roman"/>
              <a:ea typeface="Calibri" panose="020F0502020204030204"/>
              <a:cs typeface="Times New Roman"/>
            </a:endParaRPr>
          </a:p>
          <a:p>
            <a:r>
              <a:rPr lang="en-US" sz="1800">
                <a:latin typeface="Times New Roman"/>
                <a:cs typeface="Times New Roman"/>
              </a:rPr>
              <a:t>GDPR </a:t>
            </a:r>
            <a:r>
              <a:rPr lang="en-US" sz="1800">
                <a:latin typeface="Times New Roman"/>
                <a:ea typeface="+mn-lt"/>
                <a:cs typeface="Times New Roman"/>
              </a:rPr>
              <a:t>     </a:t>
            </a:r>
            <a:r>
              <a:rPr lang="en-US" sz="1800" b="1">
                <a:ea typeface="+mn-lt"/>
                <a:cs typeface="+mn-lt"/>
              </a:rPr>
              <a:t>General Data Protection Regulation</a:t>
            </a:r>
          </a:p>
          <a:p>
            <a:endParaRPr lang="en-US" sz="1800">
              <a:latin typeface="Times New Roman"/>
              <a:cs typeface="Times New Roman"/>
            </a:endParaRPr>
          </a:p>
          <a:p>
            <a:r>
              <a:rPr lang="en-US" sz="1800">
                <a:latin typeface="Times New Roman"/>
                <a:cs typeface="Times New Roman"/>
              </a:rPr>
              <a:t>HIPAA,</a:t>
            </a:r>
            <a:r>
              <a:rPr lang="en-US" sz="1800">
                <a:latin typeface="Roboto Condensed"/>
                <a:ea typeface="Roboto Condensed"/>
                <a:cs typeface="Roboto Condensed"/>
              </a:rPr>
              <a:t>Health Insurance Portability and Accountability Act (HIPAA)    </a:t>
            </a:r>
            <a:endParaRPr lang="en-US" sz="1800">
              <a:latin typeface="Calibri" panose="020F0502020204030204"/>
              <a:ea typeface="Calibri"/>
              <a:cs typeface="Calibri"/>
            </a:endParaRPr>
          </a:p>
          <a:p>
            <a:endParaRPr lang="en-US" sz="1800">
              <a:latin typeface="Times New Roman"/>
              <a:cs typeface="Times New Roman"/>
            </a:endParaRPr>
          </a:p>
          <a:p>
            <a:r>
              <a:rPr lang="en-US" sz="1800">
                <a:latin typeface="Times New Roman"/>
                <a:cs typeface="Times New Roman"/>
              </a:rPr>
              <a:t>ISO 27001, </a:t>
            </a:r>
            <a:endParaRPr lang="en-US" sz="1800">
              <a:latin typeface="Calibri" panose="020F0502020204030204"/>
              <a:ea typeface="Calibri"/>
              <a:cs typeface="Calibri"/>
            </a:endParaRPr>
          </a:p>
          <a:p>
            <a:endParaRPr lang="en-US" sz="1800">
              <a:latin typeface="Times New Roman"/>
              <a:cs typeface="Times New Roman"/>
            </a:endParaRPr>
          </a:p>
          <a:p>
            <a:r>
              <a:rPr lang="en-US" sz="1800">
                <a:latin typeface="Times New Roman"/>
                <a:cs typeface="Times New Roman"/>
              </a:rPr>
              <a:t>NIST Framework</a:t>
            </a:r>
            <a:endParaRPr lang="en-US" sz="1800">
              <a:ea typeface="Calibri"/>
              <a:cs typeface="Calibri"/>
            </a:endParaRPr>
          </a:p>
          <a:p>
            <a:endParaRPr lang="en-US" sz="1800">
              <a:ea typeface="Calibri"/>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PAA Requirements">
            <a:extLst>
              <a:ext uri="{FF2B5EF4-FFF2-40B4-BE49-F238E27FC236}">
                <a16:creationId xmlns:a16="http://schemas.microsoft.com/office/drawing/2014/main" id="{D65AB66F-85FA-A0F5-1CAF-1841D8D6BB2E}"/>
              </a:ext>
            </a:extLst>
          </p:cNvPr>
          <p:cNvPicPr>
            <a:picLocks noChangeAspect="1"/>
          </p:cNvPicPr>
          <p:nvPr/>
        </p:nvPicPr>
        <p:blipFill>
          <a:blip r:embed="rId2"/>
          <a:stretch>
            <a:fillRect/>
          </a:stretch>
        </p:blipFill>
        <p:spPr>
          <a:xfrm>
            <a:off x="6930493" y="1664260"/>
            <a:ext cx="4223252" cy="3589764"/>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20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4342" y="548640"/>
            <a:ext cx="4132822" cy="5431536"/>
          </a:xfrm>
        </p:spPr>
        <p:txBody>
          <a:bodyPr>
            <a:normAutofit/>
          </a:bodyPr>
          <a:lstStyle/>
          <a:p>
            <a:r>
              <a:rPr lang="en-US" sz="5400" b="1"/>
              <a:t>Advantages of Vulnerability Assessment:</a:t>
            </a:r>
            <a:endParaRPr lang="en-IN" sz="5400" b="1"/>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Detect the weakness of your system before any data breach occurs. </a:t>
            </a:r>
          </a:p>
          <a:p>
            <a:r>
              <a:rPr lang="en-US" sz="2200"/>
              <a:t>A list of all possible vulnerabilities for each device present in the system. </a:t>
            </a:r>
          </a:p>
          <a:p>
            <a:r>
              <a:rPr lang="en-US" sz="2200"/>
              <a:t>Record of security for future assessments</a:t>
            </a:r>
          </a:p>
          <a:p>
            <a:endParaRPr lang="en-US" sz="2200"/>
          </a:p>
          <a:p>
            <a:pPr marL="0" indent="0">
              <a:buNone/>
            </a:pPr>
            <a:r>
              <a:rPr lang="en-US" sz="2200" b="1"/>
              <a:t>Limitations of Vulnerability Assessment: </a:t>
            </a:r>
          </a:p>
          <a:p>
            <a:r>
              <a:rPr lang="en-US" sz="2200"/>
              <a:t>Some advanced vulnerabilities might not be detected. </a:t>
            </a:r>
          </a:p>
          <a:p>
            <a:r>
              <a:rPr lang="en-US" sz="2200"/>
              <a:t>Assessment tools might not give exact results.</a:t>
            </a:r>
            <a:endParaRPr lang="en-IN" sz="2200"/>
          </a:p>
        </p:txBody>
      </p:sp>
    </p:spTree>
    <p:extLst>
      <p:ext uri="{BB962C8B-B14F-4D97-AF65-F5344CB8AC3E}">
        <p14:creationId xmlns:p14="http://schemas.microsoft.com/office/powerpoint/2010/main" val="79860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4200" b="1"/>
              <a:t>System Administration and Vulnerabilities</a:t>
            </a:r>
            <a:endParaRPr lang="en-IN" sz="4200" b="1"/>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graphicFrame>
        <p:nvGraphicFramePr>
          <p:cNvPr id="24" name="Content Placeholder 2">
            <a:extLst>
              <a:ext uri="{FF2B5EF4-FFF2-40B4-BE49-F238E27FC236}">
                <a16:creationId xmlns:a16="http://schemas.microsoft.com/office/drawing/2014/main" id="{336ECDE1-5454-1194-AEC2-BA67B4F8DC00}"/>
              </a:ext>
            </a:extLst>
          </p:cNvPr>
          <p:cNvGraphicFramePr>
            <a:graphicFrameLocks noGrp="1"/>
          </p:cNvGraphicFramePr>
          <p:nvPr>
            <p:ph idx="1"/>
            <p:extLst>
              <p:ext uri="{D42A27DB-BD31-4B8C-83A1-F6EECF244321}">
                <p14:modId xmlns:p14="http://schemas.microsoft.com/office/powerpoint/2010/main" val="3057883219"/>
              </p:ext>
            </p:extLst>
          </p:nvPr>
        </p:nvGraphicFramePr>
        <p:xfrm>
          <a:off x="4648018" y="640822"/>
          <a:ext cx="7173681" cy="5866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15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4200"/>
              <a:t>Skills for system administration</a:t>
            </a:r>
            <a:endParaRPr lang="en-IN" sz="42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9A494A3-BE1B-DA44-9A4C-409384B4B427}"/>
              </a:ext>
            </a:extLst>
          </p:cNvPr>
          <p:cNvGraphicFramePr>
            <a:graphicFrameLocks noGrp="1"/>
          </p:cNvGraphicFramePr>
          <p:nvPr>
            <p:ph idx="1"/>
            <p:extLst>
              <p:ext uri="{D42A27DB-BD31-4B8C-83A1-F6EECF244321}">
                <p14:modId xmlns:p14="http://schemas.microsoft.com/office/powerpoint/2010/main" val="101865753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64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35000" y="640823"/>
            <a:ext cx="3418659" cy="5583148"/>
          </a:xfrm>
        </p:spPr>
        <p:txBody>
          <a:bodyPr anchor="ctr">
            <a:normAutofit/>
          </a:bodyPr>
          <a:lstStyle/>
          <a:p>
            <a:r>
              <a:rPr lang="en-US" sz="4200" b="1"/>
              <a:t>Security Issues in System Administration</a:t>
            </a:r>
            <a:br>
              <a:rPr lang="en-IN" sz="4200"/>
            </a:br>
            <a:endParaRPr lang="en-IN" sz="420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257C5EB-8E92-6A54-B271-BCCAD7C76644}"/>
              </a:ext>
            </a:extLst>
          </p:cNvPr>
          <p:cNvGraphicFramePr>
            <a:graphicFrameLocks noGrp="1"/>
          </p:cNvGraphicFramePr>
          <p:nvPr>
            <p:ph idx="1"/>
            <p:extLst>
              <p:ext uri="{D42A27DB-BD31-4B8C-83A1-F6EECF244321}">
                <p14:modId xmlns:p14="http://schemas.microsoft.com/office/powerpoint/2010/main" val="25799578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514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9857EB52310D42B1A242A4904D2EA7" ma:contentTypeVersion="4" ma:contentTypeDescription="Create a new document." ma:contentTypeScope="" ma:versionID="2373276089c1c61dbf5617a56c52c665">
  <xsd:schema xmlns:xsd="http://www.w3.org/2001/XMLSchema" xmlns:xs="http://www.w3.org/2001/XMLSchema" xmlns:p="http://schemas.microsoft.com/office/2006/metadata/properties" xmlns:ns2="07289977-75a8-4ffb-929e-70fb0c8ebe10" targetNamespace="http://schemas.microsoft.com/office/2006/metadata/properties" ma:root="true" ma:fieldsID="9c0de4d9b38fdfc2a4380f75ec4e6d99" ns2:_="">
    <xsd:import namespace="07289977-75a8-4ffb-929e-70fb0c8ebe1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289977-75a8-4ffb-929e-70fb0c8eb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EAC2AC-7037-441E-B5E8-4B320A19EC08}"/>
</file>

<file path=customXml/itemProps2.xml><?xml version="1.0" encoding="utf-8"?>
<ds:datastoreItem xmlns:ds="http://schemas.openxmlformats.org/officeDocument/2006/customXml" ds:itemID="{75A4B02A-49C1-40D5-B841-CADA81718985}"/>
</file>

<file path=customXml/itemProps3.xml><?xml version="1.0" encoding="utf-8"?>
<ds:datastoreItem xmlns:ds="http://schemas.openxmlformats.org/officeDocument/2006/customXml" ds:itemID="{5C794CB5-6C39-4FCB-810F-839E36BE5C53}"/>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CYBER SECURITY VULNERABILITIES</vt:lpstr>
      <vt:lpstr>Topics to be covered</vt:lpstr>
      <vt:lpstr>Tools for Vulnerability Assessment</vt:lpstr>
      <vt:lpstr>Some prominent simulation tools and frameworks.. </vt:lpstr>
      <vt:lpstr>Some prominent simulation tools and frameworks..</vt:lpstr>
      <vt:lpstr>Advantages of Vulnerability Assessment:</vt:lpstr>
      <vt:lpstr>System Administration and Vulnerabilities</vt:lpstr>
      <vt:lpstr>Skills for system administration</vt:lpstr>
      <vt:lpstr>Security Issues in System Administration </vt:lpstr>
      <vt:lpstr>Misconfigurations and Their Impact </vt:lpstr>
      <vt:lpstr>Common indicators of vulnerability to security misconfigurations:</vt:lpstr>
      <vt:lpstr>Technical Impacts:               Impact SEVERE</vt:lpstr>
      <vt:lpstr>Business Impacts        Impact SEVERE</vt:lpstr>
      <vt:lpstr>Mitigation Techniques</vt:lpstr>
      <vt:lpstr>Prevention for Security Misconfigurations</vt:lpstr>
      <vt:lpstr>Network Security</vt:lpstr>
      <vt:lpstr>PowerPoint Presentation</vt:lpstr>
      <vt:lpstr> Followed a simple protocol:</vt:lpstr>
      <vt:lpstr>PowerPoint Presentation</vt:lpstr>
      <vt:lpstr>Newer Complex Networks</vt:lpstr>
      <vt:lpstr>PowerPoint Presentation</vt:lpstr>
      <vt:lpstr>PowerPoint Presentation</vt:lpstr>
      <vt:lpstr>Common Network Vulnerabilities</vt:lpstr>
      <vt:lpstr>Mitigation Techniques</vt:lpstr>
      <vt:lpstr>Open Access to Organizational Data</vt:lpstr>
      <vt:lpstr>Common Vulnerabilities</vt:lpstr>
      <vt:lpstr>Types of Sensitive Data Exposure </vt:lpstr>
      <vt:lpstr>Mitigation Techniques</vt:lpstr>
      <vt:lpstr>Weak Authentication Mechanisms</vt:lpstr>
      <vt:lpstr>Common Weak Authentication Issues</vt:lpstr>
      <vt:lpstr>Attacks Exploiting Weak Authentication</vt:lpstr>
      <vt:lpstr>Mitigation Techniques</vt:lpstr>
      <vt:lpstr>PowerPoint Presentation</vt:lpstr>
      <vt:lpstr>Unprotected Broadband Communications</vt:lpstr>
      <vt:lpstr>Risks in Broadband Communications</vt:lpstr>
      <vt:lpstr>Eavesdropping and Interception</vt:lpstr>
      <vt:lpstr>Examples of Eavesdropping Attacks</vt:lpstr>
      <vt:lpstr>Wi-Fi vulnerabilities (Rogue APs, Evil Twin attacks)</vt:lpstr>
      <vt:lpstr>Rogue APs</vt:lpstr>
      <vt:lpstr>Evil Twin Attacks</vt:lpstr>
      <vt:lpstr>Mitigation Techniques</vt:lpstr>
      <vt:lpstr>VPN implementation</vt:lpstr>
      <vt:lpstr>Key Benefits of Using a VPN</vt:lpstr>
      <vt:lpstr>WPA3 for wireless security</vt:lpstr>
      <vt:lpstr>Network Traffic Encryption</vt:lpstr>
      <vt:lpstr>Cybersecurity Safeguards</vt:lpstr>
      <vt:lpstr>Preventive Measures</vt:lpstr>
      <vt:lpstr>Secure software development practices</vt:lpstr>
      <vt:lpstr>Secure software development practices</vt:lpstr>
      <vt:lpstr>Regular security assessments and audits</vt:lpstr>
      <vt:lpstr>PowerPoint Presentation</vt:lpstr>
      <vt:lpstr>Detection and Response Strategies</vt:lpstr>
      <vt:lpstr>Security Information and Event Management (SIEM)</vt:lpstr>
      <vt:lpstr>SIEM capabilities </vt:lpstr>
      <vt:lpstr>SIEM use cases </vt:lpstr>
      <vt:lpstr>Benefit of using a SIEM</vt:lpstr>
      <vt:lpstr>What is the difference between security information management (SIM) and security event management (SEM)?</vt:lpstr>
      <vt:lpstr>Incident response planning</vt:lpstr>
      <vt:lpstr>Compliance and Legal Frameworks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VULNERABILITIES</dc:title>
  <dc:creator>Utkarsh Tiwari</dc:creator>
  <cp:revision>210</cp:revision>
  <dcterms:created xsi:type="dcterms:W3CDTF">2025-01-30T04:04:57Z</dcterms:created>
  <dcterms:modified xsi:type="dcterms:W3CDTF">2025-02-19T04:31:38Z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0x010100049857EB52310D42B1A242A4904D2EA7</vt:lpwstr>
  </property>
</Properties>
</file>